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4.svg" ContentType="image/svg+xml"/>
  <Override PartName="/ppt/media/image18.svg" ContentType="image/svg+xml"/>
  <Override PartName="/ppt/media/image2.svg" ContentType="image/svg+xml"/>
  <Override PartName="/ppt/media/image21.svg" ContentType="image/svg+xml"/>
  <Override PartName="/ppt/media/image24.svg" ContentType="image/svg+xml"/>
  <Override PartName="/ppt/media/image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Lst>
  <p:notesMasterIdLst>
    <p:notesMasterId r:id="rId18"/>
  </p:notesMasterIdLst>
  <p:sldIdLst>
    <p:sldId id="256" r:id="rId15"/>
    <p:sldId id="269" r:id="rId16"/>
    <p:sldId id="260" r:id="rId17"/>
    <p:sldId id="258" r:id="rId19"/>
    <p:sldId id="273" r:id="rId20"/>
    <p:sldId id="275" r:id="rId21"/>
    <p:sldId id="274"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8" r:id="rId44"/>
    <p:sldId id="297" r:id="rId45"/>
    <p:sldId id="261" r:id="rId46"/>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670" autoAdjust="0"/>
  </p:normalViewPr>
  <p:slideViewPr>
    <p:cSldViewPr snapToGrid="0">
      <p:cViewPr varScale="1">
        <p:scale>
          <a:sx n="10" d="100"/>
          <a:sy n="10" d="100"/>
        </p:scale>
        <p:origin x="-197" y="228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0" Type="http://schemas.openxmlformats.org/officeDocument/2006/relationships/tags" Target="tags/tag1079.xml"/><Relationship Id="rId5" Type="http://schemas.openxmlformats.org/officeDocument/2006/relationships/slideMaster" Target="slideMasters/slideMaster4.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31.xml"/><Relationship Id="rId45" Type="http://schemas.openxmlformats.org/officeDocument/2006/relationships/slide" Target="slides/slide30.xml"/><Relationship Id="rId44" Type="http://schemas.openxmlformats.org/officeDocument/2006/relationships/slide" Target="slides/slide29.xml"/><Relationship Id="rId43" Type="http://schemas.openxmlformats.org/officeDocument/2006/relationships/slide" Target="slides/slide28.xml"/><Relationship Id="rId42" Type="http://schemas.openxmlformats.org/officeDocument/2006/relationships/slide" Target="slides/slide27.xml"/><Relationship Id="rId41" Type="http://schemas.openxmlformats.org/officeDocument/2006/relationships/slide" Target="slides/slide26.xml"/><Relationship Id="rId40" Type="http://schemas.openxmlformats.org/officeDocument/2006/relationships/slide" Target="slides/slide25.xml"/><Relationship Id="rId4" Type="http://schemas.openxmlformats.org/officeDocument/2006/relationships/slideMaster" Target="slideMasters/slideMaster3.xml"/><Relationship Id="rId39" Type="http://schemas.openxmlformats.org/officeDocument/2006/relationships/slide" Target="slides/slide24.xml"/><Relationship Id="rId38" Type="http://schemas.openxmlformats.org/officeDocument/2006/relationships/slide" Target="slides/slide23.xml"/><Relationship Id="rId37" Type="http://schemas.openxmlformats.org/officeDocument/2006/relationships/slide" Target="slides/slide22.xml"/><Relationship Id="rId36" Type="http://schemas.openxmlformats.org/officeDocument/2006/relationships/slide" Target="slides/slide21.xml"/><Relationship Id="rId35" Type="http://schemas.openxmlformats.org/officeDocument/2006/relationships/slide" Target="slides/slide20.xml"/><Relationship Id="rId34" Type="http://schemas.openxmlformats.org/officeDocument/2006/relationships/slide" Target="slides/slide19.xml"/><Relationship Id="rId33" Type="http://schemas.openxmlformats.org/officeDocument/2006/relationships/slide" Target="slides/slide18.xml"/><Relationship Id="rId32" Type="http://schemas.openxmlformats.org/officeDocument/2006/relationships/slide" Target="slides/slide17.xml"/><Relationship Id="rId31" Type="http://schemas.openxmlformats.org/officeDocument/2006/relationships/slide" Target="slides/slide16.xml"/><Relationship Id="rId30" Type="http://schemas.openxmlformats.org/officeDocument/2006/relationships/slide" Target="slides/slide15.xml"/><Relationship Id="rId3" Type="http://schemas.openxmlformats.org/officeDocument/2006/relationships/slideMaster" Target="slideMasters/slideMaster2.xml"/><Relationship Id="rId29" Type="http://schemas.openxmlformats.org/officeDocument/2006/relationships/slide" Target="slides/slide14.xml"/><Relationship Id="rId28" Type="http://schemas.openxmlformats.org/officeDocument/2006/relationships/slide" Target="slides/slide13.xml"/><Relationship Id="rId27" Type="http://schemas.openxmlformats.org/officeDocument/2006/relationships/slide" Target="slides/slide12.xml"/><Relationship Id="rId26" Type="http://schemas.openxmlformats.org/officeDocument/2006/relationships/slide" Target="slides/slide11.xml"/><Relationship Id="rId25" Type="http://schemas.openxmlformats.org/officeDocument/2006/relationships/slide" Target="slides/slide10.xml"/><Relationship Id="rId24" Type="http://schemas.openxmlformats.org/officeDocument/2006/relationships/slide" Target="slides/slide9.xml"/><Relationship Id="rId23" Type="http://schemas.openxmlformats.org/officeDocument/2006/relationships/slide" Target="slides/slide8.xml"/><Relationship Id="rId22" Type="http://schemas.openxmlformats.org/officeDocument/2006/relationships/slide" Target="slides/slide7.xml"/><Relationship Id="rId21" Type="http://schemas.openxmlformats.org/officeDocument/2006/relationships/slide" Target="slides/slide6.xml"/><Relationship Id="rId20" Type="http://schemas.openxmlformats.org/officeDocument/2006/relationships/slide" Target="slides/slide5.xml"/><Relationship Id="rId2" Type="http://schemas.openxmlformats.org/officeDocument/2006/relationships/theme" Target="theme/theme1.xml"/><Relationship Id="rId19" Type="http://schemas.openxmlformats.org/officeDocument/2006/relationships/slide" Target="slides/slide4.xml"/><Relationship Id="rId18"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5" Type="http://schemas.openxmlformats.org/officeDocument/2006/relationships/slide" Target="slides/slide1.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CE624-3660-4035-AB45-CE49DDC2C6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5F825-9C29-43CC-BB96-80A60E9689F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3.xml"/><Relationship Id="rId6" Type="http://schemas.openxmlformats.org/officeDocument/2006/relationships/image" Target="../media/image3.png"/><Relationship Id="rId5" Type="http://schemas.openxmlformats.org/officeDocument/2006/relationships/tags" Target="../tags/tag2.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13.xml"/><Relationship Id="rId23" Type="http://schemas.openxmlformats.org/officeDocument/2006/relationships/tags" Target="../tags/tag12.xml"/><Relationship Id="rId22" Type="http://schemas.openxmlformats.org/officeDocument/2006/relationships/tags" Target="../tags/tag11.xml"/><Relationship Id="rId21" Type="http://schemas.openxmlformats.org/officeDocument/2006/relationships/tags" Target="../tags/tag10.xml"/><Relationship Id="rId20" Type="http://schemas.openxmlformats.org/officeDocument/2006/relationships/tags" Target="../tags/tag9.xml"/><Relationship Id="rId2" Type="http://schemas.openxmlformats.org/officeDocument/2006/relationships/tags" Target="../tags/tag1.xml"/><Relationship Id="rId19" Type="http://schemas.openxmlformats.org/officeDocument/2006/relationships/tags" Target="../tags/tag8.xml"/><Relationship Id="rId18" Type="http://schemas.openxmlformats.org/officeDocument/2006/relationships/image" Target="../media/image10.png"/><Relationship Id="rId17" Type="http://schemas.openxmlformats.org/officeDocument/2006/relationships/tags" Target="../tags/tag7.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6.xml"/><Relationship Id="rId13" Type="http://schemas.openxmlformats.org/officeDocument/2006/relationships/image" Target="../media/image7.png"/><Relationship Id="rId12" Type="http://schemas.openxmlformats.org/officeDocument/2006/relationships/tags" Target="../tags/tag5.xml"/><Relationship Id="rId11" Type="http://schemas.openxmlformats.org/officeDocument/2006/relationships/image" Target="../media/image6.png"/><Relationship Id="rId10" Type="http://schemas.openxmlformats.org/officeDocument/2006/relationships/tags" Target="../tags/tag4.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705.xml"/><Relationship Id="rId6" Type="http://schemas.openxmlformats.org/officeDocument/2006/relationships/image" Target="../media/image3.png"/><Relationship Id="rId5" Type="http://schemas.openxmlformats.org/officeDocument/2006/relationships/tags" Target="../tags/tag704.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715.xml"/><Relationship Id="rId23" Type="http://schemas.openxmlformats.org/officeDocument/2006/relationships/tags" Target="../tags/tag714.xml"/><Relationship Id="rId22" Type="http://schemas.openxmlformats.org/officeDocument/2006/relationships/tags" Target="../tags/tag713.xml"/><Relationship Id="rId21" Type="http://schemas.openxmlformats.org/officeDocument/2006/relationships/tags" Target="../tags/tag712.xml"/><Relationship Id="rId20" Type="http://schemas.openxmlformats.org/officeDocument/2006/relationships/tags" Target="../tags/tag711.xml"/><Relationship Id="rId2" Type="http://schemas.openxmlformats.org/officeDocument/2006/relationships/tags" Target="../tags/tag703.xml"/><Relationship Id="rId19" Type="http://schemas.openxmlformats.org/officeDocument/2006/relationships/tags" Target="../tags/tag710.xml"/><Relationship Id="rId18" Type="http://schemas.openxmlformats.org/officeDocument/2006/relationships/image" Target="../media/image10.png"/><Relationship Id="rId17" Type="http://schemas.openxmlformats.org/officeDocument/2006/relationships/tags" Target="../tags/tag709.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708.xml"/><Relationship Id="rId13" Type="http://schemas.openxmlformats.org/officeDocument/2006/relationships/image" Target="../media/image7.png"/><Relationship Id="rId12" Type="http://schemas.openxmlformats.org/officeDocument/2006/relationships/tags" Target="../tags/tag707.xml"/><Relationship Id="rId11" Type="http://schemas.openxmlformats.org/officeDocument/2006/relationships/image" Target="../media/image6.png"/><Relationship Id="rId10" Type="http://schemas.openxmlformats.org/officeDocument/2006/relationships/tags" Target="../tags/tag706.xml"/><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6" Type="http://schemas.openxmlformats.org/officeDocument/2006/relationships/tags" Target="../tags/tag720.xml"/><Relationship Id="rId5" Type="http://schemas.openxmlformats.org/officeDocument/2006/relationships/tags" Target="../tags/tag719.xml"/><Relationship Id="rId4" Type="http://schemas.openxmlformats.org/officeDocument/2006/relationships/tags" Target="../tags/tag718.xml"/><Relationship Id="rId3" Type="http://schemas.openxmlformats.org/officeDocument/2006/relationships/tags" Target="../tags/tag717.xml"/><Relationship Id="rId2" Type="http://schemas.openxmlformats.org/officeDocument/2006/relationships/tags" Target="../tags/tag716.xml"/><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6" Type="http://schemas.openxmlformats.org/officeDocument/2006/relationships/tags" Target="../tags/tag723.xml"/><Relationship Id="rId5" Type="http://schemas.openxmlformats.org/officeDocument/2006/relationships/image" Target="../media/image12.png"/><Relationship Id="rId4" Type="http://schemas.openxmlformats.org/officeDocument/2006/relationships/tags" Target="../tags/tag722.xml"/><Relationship Id="rId3" Type="http://schemas.openxmlformats.org/officeDocument/2006/relationships/image" Target="../media/image11.png"/><Relationship Id="rId2" Type="http://schemas.openxmlformats.org/officeDocument/2006/relationships/tags" Target="../tags/tag721.xml"/><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9" Type="http://schemas.openxmlformats.org/officeDocument/2006/relationships/tags" Target="../tags/tag728.xml"/><Relationship Id="rId8" Type="http://schemas.openxmlformats.org/officeDocument/2006/relationships/tags" Target="../tags/tag727.xml"/><Relationship Id="rId7" Type="http://schemas.openxmlformats.org/officeDocument/2006/relationships/tags" Target="../tags/tag726.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725.xml"/><Relationship Id="rId3" Type="http://schemas.openxmlformats.org/officeDocument/2006/relationships/image" Target="../media/image13.png"/><Relationship Id="rId2" Type="http://schemas.openxmlformats.org/officeDocument/2006/relationships/tags" Target="../tags/tag724.xml"/><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7" Type="http://schemas.openxmlformats.org/officeDocument/2006/relationships/tags" Target="../tags/tag734.xml"/><Relationship Id="rId6" Type="http://schemas.openxmlformats.org/officeDocument/2006/relationships/tags" Target="../tags/tag733.xml"/><Relationship Id="rId5" Type="http://schemas.openxmlformats.org/officeDocument/2006/relationships/tags" Target="../tags/tag732.xml"/><Relationship Id="rId4" Type="http://schemas.openxmlformats.org/officeDocument/2006/relationships/tags" Target="../tags/tag731.xml"/><Relationship Id="rId3" Type="http://schemas.openxmlformats.org/officeDocument/2006/relationships/tags" Target="../tags/tag730.xml"/><Relationship Id="rId2" Type="http://schemas.openxmlformats.org/officeDocument/2006/relationships/tags" Target="../tags/tag729.xml"/><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9" Type="http://schemas.openxmlformats.org/officeDocument/2006/relationships/tags" Target="../tags/tag742.xml"/><Relationship Id="rId8" Type="http://schemas.openxmlformats.org/officeDocument/2006/relationships/tags" Target="../tags/tag741.xml"/><Relationship Id="rId7" Type="http://schemas.openxmlformats.org/officeDocument/2006/relationships/tags" Target="../tags/tag740.xml"/><Relationship Id="rId6" Type="http://schemas.openxmlformats.org/officeDocument/2006/relationships/tags" Target="../tags/tag739.xml"/><Relationship Id="rId5" Type="http://schemas.openxmlformats.org/officeDocument/2006/relationships/tags" Target="../tags/tag738.xml"/><Relationship Id="rId4" Type="http://schemas.openxmlformats.org/officeDocument/2006/relationships/tags" Target="../tags/tag737.xml"/><Relationship Id="rId3" Type="http://schemas.openxmlformats.org/officeDocument/2006/relationships/tags" Target="../tags/tag736.xml"/><Relationship Id="rId2" Type="http://schemas.openxmlformats.org/officeDocument/2006/relationships/tags" Target="../tags/tag735.xml"/><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5" Type="http://schemas.openxmlformats.org/officeDocument/2006/relationships/tags" Target="../tags/tag746.xml"/><Relationship Id="rId4" Type="http://schemas.openxmlformats.org/officeDocument/2006/relationships/tags" Target="../tags/tag745.xml"/><Relationship Id="rId3" Type="http://schemas.openxmlformats.org/officeDocument/2006/relationships/tags" Target="../tags/tag744.xml"/><Relationship Id="rId2" Type="http://schemas.openxmlformats.org/officeDocument/2006/relationships/tags" Target="../tags/tag743.xml"/><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4" Type="http://schemas.openxmlformats.org/officeDocument/2006/relationships/tags" Target="../tags/tag749.xml"/><Relationship Id="rId3" Type="http://schemas.openxmlformats.org/officeDocument/2006/relationships/tags" Target="../tags/tag748.xml"/><Relationship Id="rId2" Type="http://schemas.openxmlformats.org/officeDocument/2006/relationships/tags" Target="../tags/tag747.xml"/><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5" Type="http://schemas.openxmlformats.org/officeDocument/2006/relationships/tags" Target="../tags/tag753.xml"/><Relationship Id="rId4" Type="http://schemas.openxmlformats.org/officeDocument/2006/relationships/tags" Target="../tags/tag752.xml"/><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6" Type="http://schemas.openxmlformats.org/officeDocument/2006/relationships/tags" Target="../tags/tag758.xml"/><Relationship Id="rId5" Type="http://schemas.openxmlformats.org/officeDocument/2006/relationships/tags" Target="../tags/tag757.xml"/><Relationship Id="rId4" Type="http://schemas.openxmlformats.org/officeDocument/2006/relationships/tags" Target="../tags/tag756.xml"/><Relationship Id="rId3" Type="http://schemas.openxmlformats.org/officeDocument/2006/relationships/tags" Target="../tags/tag755.xml"/><Relationship Id="rId2" Type="http://schemas.openxmlformats.org/officeDocument/2006/relationships/tags" Target="../tags/tag754.xml"/><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59.xml"/><Relationship Id="rId5" Type="http://schemas.openxmlformats.org/officeDocument/2006/relationships/image" Target="../media/image16.png"/><Relationship Id="rId4" Type="http://schemas.openxmlformats.org/officeDocument/2006/relationships/tags" Target="../tags/tag58.xml"/><Relationship Id="rId3" Type="http://schemas.openxmlformats.org/officeDocument/2006/relationships/image" Target="../media/image15.png"/><Relationship Id="rId23" Type="http://schemas.openxmlformats.org/officeDocument/2006/relationships/tags" Target="../tags/tag69.xml"/><Relationship Id="rId22" Type="http://schemas.openxmlformats.org/officeDocument/2006/relationships/tags" Target="../tags/tag68.xml"/><Relationship Id="rId21" Type="http://schemas.openxmlformats.org/officeDocument/2006/relationships/tags" Target="../tags/tag67.xml"/><Relationship Id="rId20" Type="http://schemas.openxmlformats.org/officeDocument/2006/relationships/tags" Target="../tags/tag66.xml"/><Relationship Id="rId2" Type="http://schemas.openxmlformats.org/officeDocument/2006/relationships/tags" Target="../tags/tag57.xml"/><Relationship Id="rId19" Type="http://schemas.openxmlformats.org/officeDocument/2006/relationships/tags" Target="../tags/tag65.xml"/><Relationship Id="rId18" Type="http://schemas.openxmlformats.org/officeDocument/2006/relationships/tags" Target="../tags/tag64.xml"/><Relationship Id="rId17" Type="http://schemas.openxmlformats.org/officeDocument/2006/relationships/image" Target="../media/image23.png"/><Relationship Id="rId16" Type="http://schemas.openxmlformats.org/officeDocument/2006/relationships/tags" Target="../tags/tag63.xml"/><Relationship Id="rId15" Type="http://schemas.openxmlformats.org/officeDocument/2006/relationships/image" Target="../media/image22.png"/><Relationship Id="rId14" Type="http://schemas.openxmlformats.org/officeDocument/2006/relationships/tags" Target="../tags/tag62.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61.xml"/><Relationship Id="rId10" Type="http://schemas.openxmlformats.org/officeDocument/2006/relationships/image" Target="../media/image1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9" Type="http://schemas.openxmlformats.org/officeDocument/2006/relationships/tags" Target="../tags/tag762.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761.xml"/><Relationship Id="rId5" Type="http://schemas.openxmlformats.org/officeDocument/2006/relationships/image" Target="../media/image16.png"/><Relationship Id="rId4" Type="http://schemas.openxmlformats.org/officeDocument/2006/relationships/tags" Target="../tags/tag760.xml"/><Relationship Id="rId3" Type="http://schemas.openxmlformats.org/officeDocument/2006/relationships/image" Target="../media/image15.png"/><Relationship Id="rId23" Type="http://schemas.openxmlformats.org/officeDocument/2006/relationships/tags" Target="../tags/tag771.xml"/><Relationship Id="rId22" Type="http://schemas.openxmlformats.org/officeDocument/2006/relationships/tags" Target="../tags/tag770.xml"/><Relationship Id="rId21" Type="http://schemas.openxmlformats.org/officeDocument/2006/relationships/tags" Target="../tags/tag769.xml"/><Relationship Id="rId20" Type="http://schemas.openxmlformats.org/officeDocument/2006/relationships/tags" Target="../tags/tag768.xml"/><Relationship Id="rId2" Type="http://schemas.openxmlformats.org/officeDocument/2006/relationships/tags" Target="../tags/tag759.xml"/><Relationship Id="rId19" Type="http://schemas.openxmlformats.org/officeDocument/2006/relationships/tags" Target="../tags/tag767.xml"/><Relationship Id="rId18" Type="http://schemas.openxmlformats.org/officeDocument/2006/relationships/tags" Target="../tags/tag766.xml"/><Relationship Id="rId17" Type="http://schemas.openxmlformats.org/officeDocument/2006/relationships/image" Target="../media/image23.png"/><Relationship Id="rId16" Type="http://schemas.openxmlformats.org/officeDocument/2006/relationships/tags" Target="../tags/tag765.xml"/><Relationship Id="rId15" Type="http://schemas.openxmlformats.org/officeDocument/2006/relationships/image" Target="../media/image22.png"/><Relationship Id="rId14" Type="http://schemas.openxmlformats.org/officeDocument/2006/relationships/tags" Target="../tags/tag764.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763.xml"/><Relationship Id="rId10"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783.xml"/><Relationship Id="rId6" Type="http://schemas.openxmlformats.org/officeDocument/2006/relationships/image" Target="../media/image3.png"/><Relationship Id="rId5" Type="http://schemas.openxmlformats.org/officeDocument/2006/relationships/tags" Target="../tags/tag782.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793.xml"/><Relationship Id="rId23" Type="http://schemas.openxmlformats.org/officeDocument/2006/relationships/tags" Target="../tags/tag792.xml"/><Relationship Id="rId22" Type="http://schemas.openxmlformats.org/officeDocument/2006/relationships/tags" Target="../tags/tag791.xml"/><Relationship Id="rId21" Type="http://schemas.openxmlformats.org/officeDocument/2006/relationships/tags" Target="../tags/tag790.xml"/><Relationship Id="rId20" Type="http://schemas.openxmlformats.org/officeDocument/2006/relationships/tags" Target="../tags/tag789.xml"/><Relationship Id="rId2" Type="http://schemas.openxmlformats.org/officeDocument/2006/relationships/tags" Target="../tags/tag781.xml"/><Relationship Id="rId19" Type="http://schemas.openxmlformats.org/officeDocument/2006/relationships/tags" Target="../tags/tag788.xml"/><Relationship Id="rId18" Type="http://schemas.openxmlformats.org/officeDocument/2006/relationships/image" Target="../media/image10.png"/><Relationship Id="rId17" Type="http://schemas.openxmlformats.org/officeDocument/2006/relationships/tags" Target="../tags/tag787.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786.xml"/><Relationship Id="rId13" Type="http://schemas.openxmlformats.org/officeDocument/2006/relationships/image" Target="../media/image7.png"/><Relationship Id="rId12" Type="http://schemas.openxmlformats.org/officeDocument/2006/relationships/tags" Target="../tags/tag785.xml"/><Relationship Id="rId11" Type="http://schemas.openxmlformats.org/officeDocument/2006/relationships/image" Target="../media/image6.png"/><Relationship Id="rId10" Type="http://schemas.openxmlformats.org/officeDocument/2006/relationships/tags" Target="../tags/tag784.xml"/><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6" Type="http://schemas.openxmlformats.org/officeDocument/2006/relationships/tags" Target="../tags/tag798.xml"/><Relationship Id="rId5" Type="http://schemas.openxmlformats.org/officeDocument/2006/relationships/tags" Target="../tags/tag797.xml"/><Relationship Id="rId4" Type="http://schemas.openxmlformats.org/officeDocument/2006/relationships/tags" Target="../tags/tag796.xml"/><Relationship Id="rId3" Type="http://schemas.openxmlformats.org/officeDocument/2006/relationships/tags" Target="../tags/tag795.xml"/><Relationship Id="rId2" Type="http://schemas.openxmlformats.org/officeDocument/2006/relationships/tags" Target="../tags/tag794.xml"/><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6" Type="http://schemas.openxmlformats.org/officeDocument/2006/relationships/tags" Target="../tags/tag801.xml"/><Relationship Id="rId5" Type="http://schemas.openxmlformats.org/officeDocument/2006/relationships/image" Target="../media/image12.png"/><Relationship Id="rId4" Type="http://schemas.openxmlformats.org/officeDocument/2006/relationships/tags" Target="../tags/tag800.xml"/><Relationship Id="rId3" Type="http://schemas.openxmlformats.org/officeDocument/2006/relationships/image" Target="../media/image11.png"/><Relationship Id="rId2" Type="http://schemas.openxmlformats.org/officeDocument/2006/relationships/tags" Target="../tags/tag799.xml"/><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9" Type="http://schemas.openxmlformats.org/officeDocument/2006/relationships/tags" Target="../tags/tag806.xml"/><Relationship Id="rId8" Type="http://schemas.openxmlformats.org/officeDocument/2006/relationships/tags" Target="../tags/tag805.xml"/><Relationship Id="rId7" Type="http://schemas.openxmlformats.org/officeDocument/2006/relationships/tags" Target="../tags/tag804.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803.xml"/><Relationship Id="rId3" Type="http://schemas.openxmlformats.org/officeDocument/2006/relationships/image" Target="../media/image13.png"/><Relationship Id="rId2" Type="http://schemas.openxmlformats.org/officeDocument/2006/relationships/tags" Target="../tags/tag802.xml"/><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7" Type="http://schemas.openxmlformats.org/officeDocument/2006/relationships/tags" Target="../tags/tag812.xml"/><Relationship Id="rId6" Type="http://schemas.openxmlformats.org/officeDocument/2006/relationships/tags" Target="../tags/tag811.xml"/><Relationship Id="rId5" Type="http://schemas.openxmlformats.org/officeDocument/2006/relationships/tags" Target="../tags/tag810.xml"/><Relationship Id="rId4" Type="http://schemas.openxmlformats.org/officeDocument/2006/relationships/tags" Target="../tags/tag809.xml"/><Relationship Id="rId3" Type="http://schemas.openxmlformats.org/officeDocument/2006/relationships/tags" Target="../tags/tag808.xml"/><Relationship Id="rId2" Type="http://schemas.openxmlformats.org/officeDocument/2006/relationships/tags" Target="../tags/tag807.xml"/><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9" Type="http://schemas.openxmlformats.org/officeDocument/2006/relationships/tags" Target="../tags/tag820.xml"/><Relationship Id="rId8" Type="http://schemas.openxmlformats.org/officeDocument/2006/relationships/tags" Target="../tags/tag819.xml"/><Relationship Id="rId7" Type="http://schemas.openxmlformats.org/officeDocument/2006/relationships/tags" Target="../tags/tag818.xml"/><Relationship Id="rId6" Type="http://schemas.openxmlformats.org/officeDocument/2006/relationships/tags" Target="../tags/tag817.xml"/><Relationship Id="rId5" Type="http://schemas.openxmlformats.org/officeDocument/2006/relationships/tags" Target="../tags/tag816.xml"/><Relationship Id="rId4" Type="http://schemas.openxmlformats.org/officeDocument/2006/relationships/tags" Target="../tags/tag815.xml"/><Relationship Id="rId3" Type="http://schemas.openxmlformats.org/officeDocument/2006/relationships/tags" Target="../tags/tag814.xml"/><Relationship Id="rId2" Type="http://schemas.openxmlformats.org/officeDocument/2006/relationships/tags" Target="../tags/tag813.xml"/><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5" Type="http://schemas.openxmlformats.org/officeDocument/2006/relationships/tags" Target="../tags/tag824.xml"/><Relationship Id="rId4" Type="http://schemas.openxmlformats.org/officeDocument/2006/relationships/tags" Target="../tags/tag823.xml"/><Relationship Id="rId3" Type="http://schemas.openxmlformats.org/officeDocument/2006/relationships/tags" Target="../tags/tag822.xml"/><Relationship Id="rId2" Type="http://schemas.openxmlformats.org/officeDocument/2006/relationships/tags" Target="../tags/tag821.xml"/><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4" Type="http://schemas.openxmlformats.org/officeDocument/2006/relationships/tags" Target="../tags/tag827.xml"/><Relationship Id="rId3" Type="http://schemas.openxmlformats.org/officeDocument/2006/relationships/tags" Target="../tags/tag826.xml"/><Relationship Id="rId2" Type="http://schemas.openxmlformats.org/officeDocument/2006/relationships/tags" Target="../tags/tag825.xml"/><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5" Type="http://schemas.openxmlformats.org/officeDocument/2006/relationships/tags" Target="../tags/tag831.xml"/><Relationship Id="rId4" Type="http://schemas.openxmlformats.org/officeDocument/2006/relationships/tags" Target="../tags/tag830.xml"/><Relationship Id="rId3" Type="http://schemas.openxmlformats.org/officeDocument/2006/relationships/tags" Target="../tags/tag829.xml"/><Relationship Id="rId2" Type="http://schemas.openxmlformats.org/officeDocument/2006/relationships/tags" Target="../tags/tag828.xml"/><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81.xml"/><Relationship Id="rId6" Type="http://schemas.openxmlformats.org/officeDocument/2006/relationships/image" Target="../media/image3.png"/><Relationship Id="rId5" Type="http://schemas.openxmlformats.org/officeDocument/2006/relationships/tags" Target="../tags/tag80.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79.xml"/><Relationship Id="rId19" Type="http://schemas.openxmlformats.org/officeDocument/2006/relationships/tags" Target="../tags/tag86.xml"/><Relationship Id="rId18" Type="http://schemas.openxmlformats.org/officeDocument/2006/relationships/image" Target="../media/image10.png"/><Relationship Id="rId17" Type="http://schemas.openxmlformats.org/officeDocument/2006/relationships/tags" Target="../tags/tag85.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84.xml"/><Relationship Id="rId13" Type="http://schemas.openxmlformats.org/officeDocument/2006/relationships/image" Target="../media/image7.png"/><Relationship Id="rId12" Type="http://schemas.openxmlformats.org/officeDocument/2006/relationships/tags" Target="../tags/tag83.xml"/><Relationship Id="rId11" Type="http://schemas.openxmlformats.org/officeDocument/2006/relationships/image" Target="../media/image6.png"/><Relationship Id="rId10" Type="http://schemas.openxmlformats.org/officeDocument/2006/relationships/tags" Target="../tags/tag82.xm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6" Type="http://schemas.openxmlformats.org/officeDocument/2006/relationships/tags" Target="../tags/tag836.xml"/><Relationship Id="rId5" Type="http://schemas.openxmlformats.org/officeDocument/2006/relationships/tags" Target="../tags/tag835.xml"/><Relationship Id="rId4" Type="http://schemas.openxmlformats.org/officeDocument/2006/relationships/tags" Target="../tags/tag834.xml"/><Relationship Id="rId3" Type="http://schemas.openxmlformats.org/officeDocument/2006/relationships/tags" Target="../tags/tag833.xml"/><Relationship Id="rId2" Type="http://schemas.openxmlformats.org/officeDocument/2006/relationships/tags" Target="../tags/tag832.xml"/><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9" Type="http://schemas.openxmlformats.org/officeDocument/2006/relationships/tags" Target="../tags/tag840.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839.xml"/><Relationship Id="rId5" Type="http://schemas.openxmlformats.org/officeDocument/2006/relationships/image" Target="../media/image16.png"/><Relationship Id="rId4" Type="http://schemas.openxmlformats.org/officeDocument/2006/relationships/tags" Target="../tags/tag838.xml"/><Relationship Id="rId3" Type="http://schemas.openxmlformats.org/officeDocument/2006/relationships/image" Target="../media/image15.png"/><Relationship Id="rId23" Type="http://schemas.openxmlformats.org/officeDocument/2006/relationships/tags" Target="../tags/tag849.xml"/><Relationship Id="rId22" Type="http://schemas.openxmlformats.org/officeDocument/2006/relationships/tags" Target="../tags/tag848.xml"/><Relationship Id="rId21" Type="http://schemas.openxmlformats.org/officeDocument/2006/relationships/tags" Target="../tags/tag847.xml"/><Relationship Id="rId20" Type="http://schemas.openxmlformats.org/officeDocument/2006/relationships/tags" Target="../tags/tag846.xml"/><Relationship Id="rId2" Type="http://schemas.openxmlformats.org/officeDocument/2006/relationships/tags" Target="../tags/tag837.xml"/><Relationship Id="rId19" Type="http://schemas.openxmlformats.org/officeDocument/2006/relationships/tags" Target="../tags/tag845.xml"/><Relationship Id="rId18" Type="http://schemas.openxmlformats.org/officeDocument/2006/relationships/tags" Target="../tags/tag844.xml"/><Relationship Id="rId17" Type="http://schemas.openxmlformats.org/officeDocument/2006/relationships/image" Target="../media/image23.png"/><Relationship Id="rId16" Type="http://schemas.openxmlformats.org/officeDocument/2006/relationships/tags" Target="../tags/tag843.xml"/><Relationship Id="rId15" Type="http://schemas.openxmlformats.org/officeDocument/2006/relationships/image" Target="../media/image22.png"/><Relationship Id="rId14" Type="http://schemas.openxmlformats.org/officeDocument/2006/relationships/tags" Target="../tags/tag842.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841.xml"/><Relationship Id="rId10"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861.xml"/><Relationship Id="rId6" Type="http://schemas.openxmlformats.org/officeDocument/2006/relationships/image" Target="../media/image3.png"/><Relationship Id="rId5" Type="http://schemas.openxmlformats.org/officeDocument/2006/relationships/tags" Target="../tags/tag860.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871.xml"/><Relationship Id="rId23" Type="http://schemas.openxmlformats.org/officeDocument/2006/relationships/tags" Target="../tags/tag870.xml"/><Relationship Id="rId22" Type="http://schemas.openxmlformats.org/officeDocument/2006/relationships/tags" Target="../tags/tag869.xml"/><Relationship Id="rId21" Type="http://schemas.openxmlformats.org/officeDocument/2006/relationships/tags" Target="../tags/tag868.xml"/><Relationship Id="rId20" Type="http://schemas.openxmlformats.org/officeDocument/2006/relationships/tags" Target="../tags/tag867.xml"/><Relationship Id="rId2" Type="http://schemas.openxmlformats.org/officeDocument/2006/relationships/tags" Target="../tags/tag859.xml"/><Relationship Id="rId19" Type="http://schemas.openxmlformats.org/officeDocument/2006/relationships/tags" Target="../tags/tag866.xml"/><Relationship Id="rId18" Type="http://schemas.openxmlformats.org/officeDocument/2006/relationships/image" Target="../media/image10.png"/><Relationship Id="rId17" Type="http://schemas.openxmlformats.org/officeDocument/2006/relationships/tags" Target="../tags/tag865.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864.xml"/><Relationship Id="rId13" Type="http://schemas.openxmlformats.org/officeDocument/2006/relationships/image" Target="../media/image7.png"/><Relationship Id="rId12" Type="http://schemas.openxmlformats.org/officeDocument/2006/relationships/tags" Target="../tags/tag863.xml"/><Relationship Id="rId11" Type="http://schemas.openxmlformats.org/officeDocument/2006/relationships/image" Target="../media/image6.png"/><Relationship Id="rId10" Type="http://schemas.openxmlformats.org/officeDocument/2006/relationships/tags" Target="../tags/tag862.xml"/><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6" Type="http://schemas.openxmlformats.org/officeDocument/2006/relationships/tags" Target="../tags/tag876.xml"/><Relationship Id="rId5" Type="http://schemas.openxmlformats.org/officeDocument/2006/relationships/tags" Target="../tags/tag875.xml"/><Relationship Id="rId4" Type="http://schemas.openxmlformats.org/officeDocument/2006/relationships/tags" Target="../tags/tag874.xml"/><Relationship Id="rId3" Type="http://schemas.openxmlformats.org/officeDocument/2006/relationships/tags" Target="../tags/tag873.xml"/><Relationship Id="rId2" Type="http://schemas.openxmlformats.org/officeDocument/2006/relationships/tags" Target="../tags/tag872.xml"/><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6" Type="http://schemas.openxmlformats.org/officeDocument/2006/relationships/tags" Target="../tags/tag879.xml"/><Relationship Id="rId5" Type="http://schemas.openxmlformats.org/officeDocument/2006/relationships/image" Target="../media/image12.png"/><Relationship Id="rId4" Type="http://schemas.openxmlformats.org/officeDocument/2006/relationships/tags" Target="../tags/tag878.xml"/><Relationship Id="rId3" Type="http://schemas.openxmlformats.org/officeDocument/2006/relationships/image" Target="../media/image11.png"/><Relationship Id="rId2" Type="http://schemas.openxmlformats.org/officeDocument/2006/relationships/tags" Target="../tags/tag877.xml"/><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9" Type="http://schemas.openxmlformats.org/officeDocument/2006/relationships/tags" Target="../tags/tag884.xml"/><Relationship Id="rId8" Type="http://schemas.openxmlformats.org/officeDocument/2006/relationships/tags" Target="../tags/tag883.xml"/><Relationship Id="rId7" Type="http://schemas.openxmlformats.org/officeDocument/2006/relationships/tags" Target="../tags/tag882.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881.xml"/><Relationship Id="rId3" Type="http://schemas.openxmlformats.org/officeDocument/2006/relationships/image" Target="../media/image13.png"/><Relationship Id="rId2" Type="http://schemas.openxmlformats.org/officeDocument/2006/relationships/tags" Target="../tags/tag880.xml"/><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7" Type="http://schemas.openxmlformats.org/officeDocument/2006/relationships/tags" Target="../tags/tag890.xml"/><Relationship Id="rId6" Type="http://schemas.openxmlformats.org/officeDocument/2006/relationships/tags" Target="../tags/tag889.xml"/><Relationship Id="rId5" Type="http://schemas.openxmlformats.org/officeDocument/2006/relationships/tags" Target="../tags/tag888.xml"/><Relationship Id="rId4" Type="http://schemas.openxmlformats.org/officeDocument/2006/relationships/tags" Target="../tags/tag887.xml"/><Relationship Id="rId3" Type="http://schemas.openxmlformats.org/officeDocument/2006/relationships/tags" Target="../tags/tag886.xml"/><Relationship Id="rId2" Type="http://schemas.openxmlformats.org/officeDocument/2006/relationships/tags" Target="../tags/tag885.xml"/><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9" Type="http://schemas.openxmlformats.org/officeDocument/2006/relationships/tags" Target="../tags/tag898.xml"/><Relationship Id="rId8" Type="http://schemas.openxmlformats.org/officeDocument/2006/relationships/tags" Target="../tags/tag897.xml"/><Relationship Id="rId7" Type="http://schemas.openxmlformats.org/officeDocument/2006/relationships/tags" Target="../tags/tag896.xml"/><Relationship Id="rId6" Type="http://schemas.openxmlformats.org/officeDocument/2006/relationships/tags" Target="../tags/tag895.xml"/><Relationship Id="rId5" Type="http://schemas.openxmlformats.org/officeDocument/2006/relationships/tags" Target="../tags/tag894.xml"/><Relationship Id="rId4" Type="http://schemas.openxmlformats.org/officeDocument/2006/relationships/tags" Target="../tags/tag893.xml"/><Relationship Id="rId3" Type="http://schemas.openxmlformats.org/officeDocument/2006/relationships/tags" Target="../tags/tag892.xml"/><Relationship Id="rId2" Type="http://schemas.openxmlformats.org/officeDocument/2006/relationships/tags" Target="../tags/tag891.xml"/><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5" Type="http://schemas.openxmlformats.org/officeDocument/2006/relationships/tags" Target="../tags/tag902.xml"/><Relationship Id="rId4" Type="http://schemas.openxmlformats.org/officeDocument/2006/relationships/tags" Target="../tags/tag901.xml"/><Relationship Id="rId3" Type="http://schemas.openxmlformats.org/officeDocument/2006/relationships/tags" Target="../tags/tag900.xml"/><Relationship Id="rId2" Type="http://schemas.openxmlformats.org/officeDocument/2006/relationships/tags" Target="../tags/tag899.xml"/><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4" Type="http://schemas.openxmlformats.org/officeDocument/2006/relationships/tags" Target="../tags/tag905.xml"/><Relationship Id="rId3" Type="http://schemas.openxmlformats.org/officeDocument/2006/relationships/tags" Target="../tags/tag904.xml"/><Relationship Id="rId2" Type="http://schemas.openxmlformats.org/officeDocument/2006/relationships/tags" Target="../tags/tag903.xml"/><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5" Type="http://schemas.openxmlformats.org/officeDocument/2006/relationships/tags" Target="../tags/tag909.xml"/><Relationship Id="rId4" Type="http://schemas.openxmlformats.org/officeDocument/2006/relationships/tags" Target="../tags/tag908.xml"/><Relationship Id="rId3" Type="http://schemas.openxmlformats.org/officeDocument/2006/relationships/tags" Target="../tags/tag907.xml"/><Relationship Id="rId2" Type="http://schemas.openxmlformats.org/officeDocument/2006/relationships/tags" Target="../tags/tag906.xml"/><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6" Type="http://schemas.openxmlformats.org/officeDocument/2006/relationships/tags" Target="../tags/tag914.xml"/><Relationship Id="rId5" Type="http://schemas.openxmlformats.org/officeDocument/2006/relationships/tags" Target="../tags/tag913.xml"/><Relationship Id="rId4" Type="http://schemas.openxmlformats.org/officeDocument/2006/relationships/tags" Target="../tags/tag912.xml"/><Relationship Id="rId3" Type="http://schemas.openxmlformats.org/officeDocument/2006/relationships/tags" Target="../tags/tag911.xml"/><Relationship Id="rId2" Type="http://schemas.openxmlformats.org/officeDocument/2006/relationships/tags" Target="../tags/tag910.xml"/><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9" Type="http://schemas.openxmlformats.org/officeDocument/2006/relationships/tags" Target="../tags/tag918.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917.xml"/><Relationship Id="rId5" Type="http://schemas.openxmlformats.org/officeDocument/2006/relationships/image" Target="../media/image16.png"/><Relationship Id="rId4" Type="http://schemas.openxmlformats.org/officeDocument/2006/relationships/tags" Target="../tags/tag916.xml"/><Relationship Id="rId3" Type="http://schemas.openxmlformats.org/officeDocument/2006/relationships/image" Target="../media/image15.png"/><Relationship Id="rId23" Type="http://schemas.openxmlformats.org/officeDocument/2006/relationships/tags" Target="../tags/tag927.xml"/><Relationship Id="rId22" Type="http://schemas.openxmlformats.org/officeDocument/2006/relationships/tags" Target="../tags/tag926.xml"/><Relationship Id="rId21" Type="http://schemas.openxmlformats.org/officeDocument/2006/relationships/tags" Target="../tags/tag925.xml"/><Relationship Id="rId20" Type="http://schemas.openxmlformats.org/officeDocument/2006/relationships/tags" Target="../tags/tag924.xml"/><Relationship Id="rId2" Type="http://schemas.openxmlformats.org/officeDocument/2006/relationships/tags" Target="../tags/tag915.xml"/><Relationship Id="rId19" Type="http://schemas.openxmlformats.org/officeDocument/2006/relationships/tags" Target="../tags/tag923.xml"/><Relationship Id="rId18" Type="http://schemas.openxmlformats.org/officeDocument/2006/relationships/tags" Target="../tags/tag922.xml"/><Relationship Id="rId17" Type="http://schemas.openxmlformats.org/officeDocument/2006/relationships/image" Target="../media/image23.png"/><Relationship Id="rId16" Type="http://schemas.openxmlformats.org/officeDocument/2006/relationships/tags" Target="../tags/tag921.xml"/><Relationship Id="rId15" Type="http://schemas.openxmlformats.org/officeDocument/2006/relationships/image" Target="../media/image22.png"/><Relationship Id="rId14" Type="http://schemas.openxmlformats.org/officeDocument/2006/relationships/tags" Target="../tags/tag920.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919.xml"/><Relationship Id="rId10" Type="http://schemas.openxmlformats.org/officeDocument/2006/relationships/image" Target="../media/image19.png"/><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939.xml"/><Relationship Id="rId6" Type="http://schemas.openxmlformats.org/officeDocument/2006/relationships/image" Target="../media/image3.png"/><Relationship Id="rId5" Type="http://schemas.openxmlformats.org/officeDocument/2006/relationships/tags" Target="../tags/tag938.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949.xml"/><Relationship Id="rId23" Type="http://schemas.openxmlformats.org/officeDocument/2006/relationships/tags" Target="../tags/tag948.xml"/><Relationship Id="rId22" Type="http://schemas.openxmlformats.org/officeDocument/2006/relationships/tags" Target="../tags/tag947.xml"/><Relationship Id="rId21" Type="http://schemas.openxmlformats.org/officeDocument/2006/relationships/tags" Target="../tags/tag946.xml"/><Relationship Id="rId20" Type="http://schemas.openxmlformats.org/officeDocument/2006/relationships/tags" Target="../tags/tag945.xml"/><Relationship Id="rId2" Type="http://schemas.openxmlformats.org/officeDocument/2006/relationships/tags" Target="../tags/tag937.xml"/><Relationship Id="rId19" Type="http://schemas.openxmlformats.org/officeDocument/2006/relationships/tags" Target="../tags/tag944.xml"/><Relationship Id="rId18" Type="http://schemas.openxmlformats.org/officeDocument/2006/relationships/image" Target="../media/image10.png"/><Relationship Id="rId17" Type="http://schemas.openxmlformats.org/officeDocument/2006/relationships/tags" Target="../tags/tag943.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942.xml"/><Relationship Id="rId13" Type="http://schemas.openxmlformats.org/officeDocument/2006/relationships/image" Target="../media/image7.png"/><Relationship Id="rId12" Type="http://schemas.openxmlformats.org/officeDocument/2006/relationships/tags" Target="../tags/tag941.xml"/><Relationship Id="rId11" Type="http://schemas.openxmlformats.org/officeDocument/2006/relationships/image" Target="../media/image6.png"/><Relationship Id="rId10" Type="http://schemas.openxmlformats.org/officeDocument/2006/relationships/tags" Target="../tags/tag940.xml"/><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6" Type="http://schemas.openxmlformats.org/officeDocument/2006/relationships/tags" Target="../tags/tag954.xml"/><Relationship Id="rId5" Type="http://schemas.openxmlformats.org/officeDocument/2006/relationships/tags" Target="../tags/tag953.xml"/><Relationship Id="rId4" Type="http://schemas.openxmlformats.org/officeDocument/2006/relationships/tags" Target="../tags/tag952.xml"/><Relationship Id="rId3" Type="http://schemas.openxmlformats.org/officeDocument/2006/relationships/tags" Target="../tags/tag951.xml"/><Relationship Id="rId2" Type="http://schemas.openxmlformats.org/officeDocument/2006/relationships/tags" Target="../tags/tag950.xml"/><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6" Type="http://schemas.openxmlformats.org/officeDocument/2006/relationships/tags" Target="../tags/tag957.xml"/><Relationship Id="rId5" Type="http://schemas.openxmlformats.org/officeDocument/2006/relationships/image" Target="../media/image12.png"/><Relationship Id="rId4" Type="http://schemas.openxmlformats.org/officeDocument/2006/relationships/tags" Target="../tags/tag956.xml"/><Relationship Id="rId3" Type="http://schemas.openxmlformats.org/officeDocument/2006/relationships/image" Target="../media/image11.png"/><Relationship Id="rId2" Type="http://schemas.openxmlformats.org/officeDocument/2006/relationships/tags" Target="../tags/tag955.xml"/><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9" Type="http://schemas.openxmlformats.org/officeDocument/2006/relationships/tags" Target="../tags/tag962.xml"/><Relationship Id="rId8" Type="http://schemas.openxmlformats.org/officeDocument/2006/relationships/tags" Target="../tags/tag961.xml"/><Relationship Id="rId7" Type="http://schemas.openxmlformats.org/officeDocument/2006/relationships/tags" Target="../tags/tag960.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959.xml"/><Relationship Id="rId3" Type="http://schemas.openxmlformats.org/officeDocument/2006/relationships/image" Target="../media/image13.png"/><Relationship Id="rId2" Type="http://schemas.openxmlformats.org/officeDocument/2006/relationships/tags" Target="../tags/tag958.xml"/><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7" Type="http://schemas.openxmlformats.org/officeDocument/2006/relationships/tags" Target="../tags/tag968.xml"/><Relationship Id="rId6" Type="http://schemas.openxmlformats.org/officeDocument/2006/relationships/tags" Target="../tags/tag967.xml"/><Relationship Id="rId5" Type="http://schemas.openxmlformats.org/officeDocument/2006/relationships/tags" Target="../tags/tag966.xml"/><Relationship Id="rId4" Type="http://schemas.openxmlformats.org/officeDocument/2006/relationships/tags" Target="../tags/tag965.xml"/><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9" Type="http://schemas.openxmlformats.org/officeDocument/2006/relationships/tags" Target="../tags/tag976.xml"/><Relationship Id="rId8" Type="http://schemas.openxmlformats.org/officeDocument/2006/relationships/tags" Target="../tags/tag975.xml"/><Relationship Id="rId7" Type="http://schemas.openxmlformats.org/officeDocument/2006/relationships/tags" Target="../tags/tag974.xml"/><Relationship Id="rId6" Type="http://schemas.openxmlformats.org/officeDocument/2006/relationships/tags" Target="../tags/tag973.xml"/><Relationship Id="rId5" Type="http://schemas.openxmlformats.org/officeDocument/2006/relationships/tags" Target="../tags/tag972.xml"/><Relationship Id="rId4" Type="http://schemas.openxmlformats.org/officeDocument/2006/relationships/tags" Target="../tags/tag971.xml"/><Relationship Id="rId3" Type="http://schemas.openxmlformats.org/officeDocument/2006/relationships/tags" Target="../tags/tag970.xml"/><Relationship Id="rId2" Type="http://schemas.openxmlformats.org/officeDocument/2006/relationships/tags" Target="../tags/tag969.xml"/><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5" Type="http://schemas.openxmlformats.org/officeDocument/2006/relationships/tags" Target="../tags/tag980.xml"/><Relationship Id="rId4" Type="http://schemas.openxmlformats.org/officeDocument/2006/relationships/tags" Target="../tags/tag979.xml"/><Relationship Id="rId3" Type="http://schemas.openxmlformats.org/officeDocument/2006/relationships/tags" Target="../tags/tag978.xml"/><Relationship Id="rId2" Type="http://schemas.openxmlformats.org/officeDocument/2006/relationships/tags" Target="../tags/tag977.xml"/><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99.xml"/><Relationship Id="rId5" Type="http://schemas.openxmlformats.org/officeDocument/2006/relationships/image" Target="../media/image12.png"/><Relationship Id="rId4" Type="http://schemas.openxmlformats.org/officeDocument/2006/relationships/tags" Target="../tags/tag98.xml"/><Relationship Id="rId3" Type="http://schemas.openxmlformats.org/officeDocument/2006/relationships/image" Target="../media/image11.png"/><Relationship Id="rId2" Type="http://schemas.openxmlformats.org/officeDocument/2006/relationships/tags" Target="../tags/tag97.xml"/><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4" Type="http://schemas.openxmlformats.org/officeDocument/2006/relationships/tags" Target="../tags/tag983.xml"/><Relationship Id="rId3" Type="http://schemas.openxmlformats.org/officeDocument/2006/relationships/tags" Target="../tags/tag982.xml"/><Relationship Id="rId2" Type="http://schemas.openxmlformats.org/officeDocument/2006/relationships/tags" Target="../tags/tag981.xml"/><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5" Type="http://schemas.openxmlformats.org/officeDocument/2006/relationships/tags" Target="../tags/tag987.xml"/><Relationship Id="rId4" Type="http://schemas.openxmlformats.org/officeDocument/2006/relationships/tags" Target="../tags/tag986.xml"/><Relationship Id="rId3" Type="http://schemas.openxmlformats.org/officeDocument/2006/relationships/tags" Target="../tags/tag985.xml"/><Relationship Id="rId2" Type="http://schemas.openxmlformats.org/officeDocument/2006/relationships/tags" Target="../tags/tag984.xml"/><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6" Type="http://schemas.openxmlformats.org/officeDocument/2006/relationships/tags" Target="../tags/tag992.xml"/><Relationship Id="rId5" Type="http://schemas.openxmlformats.org/officeDocument/2006/relationships/tags" Target="../tags/tag991.xml"/><Relationship Id="rId4" Type="http://schemas.openxmlformats.org/officeDocument/2006/relationships/tags" Target="../tags/tag990.xml"/><Relationship Id="rId3" Type="http://schemas.openxmlformats.org/officeDocument/2006/relationships/tags" Target="../tags/tag989.xml"/><Relationship Id="rId2" Type="http://schemas.openxmlformats.org/officeDocument/2006/relationships/tags" Target="../tags/tag988.xml"/><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9" Type="http://schemas.openxmlformats.org/officeDocument/2006/relationships/tags" Target="../tags/tag996.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995.xml"/><Relationship Id="rId5" Type="http://schemas.openxmlformats.org/officeDocument/2006/relationships/image" Target="../media/image16.png"/><Relationship Id="rId4" Type="http://schemas.openxmlformats.org/officeDocument/2006/relationships/tags" Target="../tags/tag994.xml"/><Relationship Id="rId3" Type="http://schemas.openxmlformats.org/officeDocument/2006/relationships/image" Target="../media/image15.png"/><Relationship Id="rId23" Type="http://schemas.openxmlformats.org/officeDocument/2006/relationships/tags" Target="../tags/tag1005.xml"/><Relationship Id="rId22" Type="http://schemas.openxmlformats.org/officeDocument/2006/relationships/tags" Target="../tags/tag1004.xml"/><Relationship Id="rId21" Type="http://schemas.openxmlformats.org/officeDocument/2006/relationships/tags" Target="../tags/tag1003.xml"/><Relationship Id="rId20" Type="http://schemas.openxmlformats.org/officeDocument/2006/relationships/tags" Target="../tags/tag1002.xml"/><Relationship Id="rId2" Type="http://schemas.openxmlformats.org/officeDocument/2006/relationships/tags" Target="../tags/tag993.xml"/><Relationship Id="rId19" Type="http://schemas.openxmlformats.org/officeDocument/2006/relationships/tags" Target="../tags/tag1001.xml"/><Relationship Id="rId18" Type="http://schemas.openxmlformats.org/officeDocument/2006/relationships/tags" Target="../tags/tag1000.xml"/><Relationship Id="rId17" Type="http://schemas.openxmlformats.org/officeDocument/2006/relationships/image" Target="../media/image23.png"/><Relationship Id="rId16" Type="http://schemas.openxmlformats.org/officeDocument/2006/relationships/tags" Target="../tags/tag999.xml"/><Relationship Id="rId15" Type="http://schemas.openxmlformats.org/officeDocument/2006/relationships/image" Target="../media/image22.png"/><Relationship Id="rId14" Type="http://schemas.openxmlformats.org/officeDocument/2006/relationships/tags" Target="../tags/tag998.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997.xml"/><Relationship Id="rId10"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101.xml"/><Relationship Id="rId3" Type="http://schemas.openxmlformats.org/officeDocument/2006/relationships/image" Target="../media/image13.png"/><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137.xml"/><Relationship Id="rId5" Type="http://schemas.openxmlformats.org/officeDocument/2006/relationships/image" Target="../media/image16.png"/><Relationship Id="rId4" Type="http://schemas.openxmlformats.org/officeDocument/2006/relationships/tags" Target="../tags/tag136.xml"/><Relationship Id="rId3" Type="http://schemas.openxmlformats.org/officeDocument/2006/relationships/image" Target="../media/image15.png"/><Relationship Id="rId23" Type="http://schemas.openxmlformats.org/officeDocument/2006/relationships/tags" Target="../tags/tag147.xml"/><Relationship Id="rId22" Type="http://schemas.openxmlformats.org/officeDocument/2006/relationships/tags" Target="../tags/tag146.xml"/><Relationship Id="rId21" Type="http://schemas.openxmlformats.org/officeDocument/2006/relationships/tags" Target="../tags/tag145.xml"/><Relationship Id="rId20" Type="http://schemas.openxmlformats.org/officeDocument/2006/relationships/tags" Target="../tags/tag144.xml"/><Relationship Id="rId2" Type="http://schemas.openxmlformats.org/officeDocument/2006/relationships/tags" Target="../tags/tag135.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image" Target="../media/image23.png"/><Relationship Id="rId16" Type="http://schemas.openxmlformats.org/officeDocument/2006/relationships/tags" Target="../tags/tag141.xml"/><Relationship Id="rId15" Type="http://schemas.openxmlformats.org/officeDocument/2006/relationships/image" Target="../media/image22.png"/><Relationship Id="rId14" Type="http://schemas.openxmlformats.org/officeDocument/2006/relationships/tags" Target="../tags/tag140.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139.xml"/><Relationship Id="rId10" Type="http://schemas.openxmlformats.org/officeDocument/2006/relationships/image" Target="../media/image1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159.xml"/><Relationship Id="rId6" Type="http://schemas.openxmlformats.org/officeDocument/2006/relationships/image" Target="../media/image3.png"/><Relationship Id="rId5" Type="http://schemas.openxmlformats.org/officeDocument/2006/relationships/tags" Target="../tags/tag158.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169.xml"/><Relationship Id="rId23" Type="http://schemas.openxmlformats.org/officeDocument/2006/relationships/tags" Target="../tags/tag168.xml"/><Relationship Id="rId22" Type="http://schemas.openxmlformats.org/officeDocument/2006/relationships/tags" Target="../tags/tag167.xml"/><Relationship Id="rId21" Type="http://schemas.openxmlformats.org/officeDocument/2006/relationships/tags" Target="../tags/tag166.xml"/><Relationship Id="rId20" Type="http://schemas.openxmlformats.org/officeDocument/2006/relationships/tags" Target="../tags/tag165.xml"/><Relationship Id="rId2" Type="http://schemas.openxmlformats.org/officeDocument/2006/relationships/tags" Target="../tags/tag157.xml"/><Relationship Id="rId19" Type="http://schemas.openxmlformats.org/officeDocument/2006/relationships/tags" Target="../tags/tag164.xml"/><Relationship Id="rId18" Type="http://schemas.openxmlformats.org/officeDocument/2006/relationships/image" Target="../media/image10.png"/><Relationship Id="rId17" Type="http://schemas.openxmlformats.org/officeDocument/2006/relationships/tags" Target="../tags/tag163.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162.xml"/><Relationship Id="rId13" Type="http://schemas.openxmlformats.org/officeDocument/2006/relationships/image" Target="../media/image7.png"/><Relationship Id="rId12" Type="http://schemas.openxmlformats.org/officeDocument/2006/relationships/tags" Target="../tags/tag161.xml"/><Relationship Id="rId11" Type="http://schemas.openxmlformats.org/officeDocument/2006/relationships/image" Target="../media/image6.png"/><Relationship Id="rId10" Type="http://schemas.openxmlformats.org/officeDocument/2006/relationships/tags" Target="../tags/tag160.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77.xml"/><Relationship Id="rId5" Type="http://schemas.openxmlformats.org/officeDocument/2006/relationships/image" Target="../media/image12.png"/><Relationship Id="rId4" Type="http://schemas.openxmlformats.org/officeDocument/2006/relationships/tags" Target="../tags/tag176.xml"/><Relationship Id="rId3" Type="http://schemas.openxmlformats.org/officeDocument/2006/relationships/image" Target="../media/image11.png"/><Relationship Id="rId2" Type="http://schemas.openxmlformats.org/officeDocument/2006/relationships/tags" Target="../tags/tag175.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179.xml"/><Relationship Id="rId3" Type="http://schemas.openxmlformats.org/officeDocument/2006/relationships/image" Target="../media/image13.png"/><Relationship Id="rId2" Type="http://schemas.openxmlformats.org/officeDocument/2006/relationships/tags" Target="../tags/tag178.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21.xml"/><Relationship Id="rId5" Type="http://schemas.openxmlformats.org/officeDocument/2006/relationships/image" Target="../media/image12.png"/><Relationship Id="rId4" Type="http://schemas.openxmlformats.org/officeDocument/2006/relationships/tags" Target="../tags/tag20.xml"/><Relationship Id="rId3" Type="http://schemas.openxmlformats.org/officeDocument/2006/relationships/image" Target="../media/image11.png"/><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215.xml"/><Relationship Id="rId5" Type="http://schemas.openxmlformats.org/officeDocument/2006/relationships/image" Target="../media/image16.png"/><Relationship Id="rId4" Type="http://schemas.openxmlformats.org/officeDocument/2006/relationships/tags" Target="../tags/tag214.xml"/><Relationship Id="rId3" Type="http://schemas.openxmlformats.org/officeDocument/2006/relationships/image" Target="../media/image15.png"/><Relationship Id="rId23" Type="http://schemas.openxmlformats.org/officeDocument/2006/relationships/tags" Target="../tags/tag225.xml"/><Relationship Id="rId22" Type="http://schemas.openxmlformats.org/officeDocument/2006/relationships/tags" Target="../tags/tag224.xml"/><Relationship Id="rId21" Type="http://schemas.openxmlformats.org/officeDocument/2006/relationships/tags" Target="../tags/tag223.xml"/><Relationship Id="rId20" Type="http://schemas.openxmlformats.org/officeDocument/2006/relationships/tags" Target="../tags/tag222.xml"/><Relationship Id="rId2" Type="http://schemas.openxmlformats.org/officeDocument/2006/relationships/tags" Target="../tags/tag213.xml"/><Relationship Id="rId19" Type="http://schemas.openxmlformats.org/officeDocument/2006/relationships/tags" Target="../tags/tag221.xml"/><Relationship Id="rId18" Type="http://schemas.openxmlformats.org/officeDocument/2006/relationships/tags" Target="../tags/tag220.xml"/><Relationship Id="rId17" Type="http://schemas.openxmlformats.org/officeDocument/2006/relationships/image" Target="../media/image23.png"/><Relationship Id="rId16" Type="http://schemas.openxmlformats.org/officeDocument/2006/relationships/tags" Target="../tags/tag219.xml"/><Relationship Id="rId15" Type="http://schemas.openxmlformats.org/officeDocument/2006/relationships/image" Target="../media/image22.png"/><Relationship Id="rId14" Type="http://schemas.openxmlformats.org/officeDocument/2006/relationships/tags" Target="../tags/tag218.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217.xml"/><Relationship Id="rId10" Type="http://schemas.openxmlformats.org/officeDocument/2006/relationships/image" Target="../media/image1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237.xml"/><Relationship Id="rId6" Type="http://schemas.openxmlformats.org/officeDocument/2006/relationships/image" Target="../media/image3.png"/><Relationship Id="rId5" Type="http://schemas.openxmlformats.org/officeDocument/2006/relationships/tags" Target="../tags/tag236.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247.xml"/><Relationship Id="rId23" Type="http://schemas.openxmlformats.org/officeDocument/2006/relationships/tags" Target="../tags/tag246.xml"/><Relationship Id="rId22" Type="http://schemas.openxmlformats.org/officeDocument/2006/relationships/tags" Target="../tags/tag245.xml"/><Relationship Id="rId21" Type="http://schemas.openxmlformats.org/officeDocument/2006/relationships/tags" Target="../tags/tag244.xml"/><Relationship Id="rId20" Type="http://schemas.openxmlformats.org/officeDocument/2006/relationships/tags" Target="../tags/tag243.xml"/><Relationship Id="rId2" Type="http://schemas.openxmlformats.org/officeDocument/2006/relationships/tags" Target="../tags/tag235.xml"/><Relationship Id="rId19" Type="http://schemas.openxmlformats.org/officeDocument/2006/relationships/tags" Target="../tags/tag242.xml"/><Relationship Id="rId18" Type="http://schemas.openxmlformats.org/officeDocument/2006/relationships/image" Target="../media/image10.png"/><Relationship Id="rId17" Type="http://schemas.openxmlformats.org/officeDocument/2006/relationships/tags" Target="../tags/tag241.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240.xml"/><Relationship Id="rId13" Type="http://schemas.openxmlformats.org/officeDocument/2006/relationships/image" Target="../media/image7.png"/><Relationship Id="rId12" Type="http://schemas.openxmlformats.org/officeDocument/2006/relationships/tags" Target="../tags/tag239.xml"/><Relationship Id="rId11" Type="http://schemas.openxmlformats.org/officeDocument/2006/relationships/image" Target="../media/image6.png"/><Relationship Id="rId10" Type="http://schemas.openxmlformats.org/officeDocument/2006/relationships/tags" Target="../tags/tag238.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6" Type="http://schemas.openxmlformats.org/officeDocument/2006/relationships/tags" Target="../tags/tag255.xml"/><Relationship Id="rId5" Type="http://schemas.openxmlformats.org/officeDocument/2006/relationships/image" Target="../media/image12.png"/><Relationship Id="rId4" Type="http://schemas.openxmlformats.org/officeDocument/2006/relationships/tags" Target="../tags/tag254.xml"/><Relationship Id="rId3" Type="http://schemas.openxmlformats.org/officeDocument/2006/relationships/image" Target="../media/image11.png"/><Relationship Id="rId2" Type="http://schemas.openxmlformats.org/officeDocument/2006/relationships/tags" Target="../tags/tag253.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257.xml"/><Relationship Id="rId3" Type="http://schemas.openxmlformats.org/officeDocument/2006/relationships/image" Target="../media/image13.png"/><Relationship Id="rId2" Type="http://schemas.openxmlformats.org/officeDocument/2006/relationships/tags" Target="../tags/tag256.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23.xml"/><Relationship Id="rId3"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tags" Target="../tags/tag285.xml"/><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293.xml"/><Relationship Id="rId5" Type="http://schemas.openxmlformats.org/officeDocument/2006/relationships/image" Target="../media/image16.png"/><Relationship Id="rId4" Type="http://schemas.openxmlformats.org/officeDocument/2006/relationships/tags" Target="../tags/tag292.xml"/><Relationship Id="rId3" Type="http://schemas.openxmlformats.org/officeDocument/2006/relationships/image" Target="../media/image15.png"/><Relationship Id="rId23" Type="http://schemas.openxmlformats.org/officeDocument/2006/relationships/tags" Target="../tags/tag303.xml"/><Relationship Id="rId22" Type="http://schemas.openxmlformats.org/officeDocument/2006/relationships/tags" Target="../tags/tag302.xml"/><Relationship Id="rId21" Type="http://schemas.openxmlformats.org/officeDocument/2006/relationships/tags" Target="../tags/tag301.xml"/><Relationship Id="rId20" Type="http://schemas.openxmlformats.org/officeDocument/2006/relationships/tags" Target="../tags/tag300.xml"/><Relationship Id="rId2" Type="http://schemas.openxmlformats.org/officeDocument/2006/relationships/tags" Target="../tags/tag291.xml"/><Relationship Id="rId19" Type="http://schemas.openxmlformats.org/officeDocument/2006/relationships/tags" Target="../tags/tag299.xml"/><Relationship Id="rId18" Type="http://schemas.openxmlformats.org/officeDocument/2006/relationships/tags" Target="../tags/tag298.xml"/><Relationship Id="rId17" Type="http://schemas.openxmlformats.org/officeDocument/2006/relationships/image" Target="../media/image23.png"/><Relationship Id="rId16" Type="http://schemas.openxmlformats.org/officeDocument/2006/relationships/tags" Target="../tags/tag297.xml"/><Relationship Id="rId15" Type="http://schemas.openxmlformats.org/officeDocument/2006/relationships/image" Target="../media/image22.png"/><Relationship Id="rId14" Type="http://schemas.openxmlformats.org/officeDocument/2006/relationships/tags" Target="../tags/tag296.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295.xml"/><Relationship Id="rId10" Type="http://schemas.openxmlformats.org/officeDocument/2006/relationships/image" Target="../media/image1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315.xml"/><Relationship Id="rId6" Type="http://schemas.openxmlformats.org/officeDocument/2006/relationships/image" Target="../media/image3.png"/><Relationship Id="rId5" Type="http://schemas.openxmlformats.org/officeDocument/2006/relationships/tags" Target="../tags/tag314.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325.xml"/><Relationship Id="rId23" Type="http://schemas.openxmlformats.org/officeDocument/2006/relationships/tags" Target="../tags/tag324.xml"/><Relationship Id="rId22" Type="http://schemas.openxmlformats.org/officeDocument/2006/relationships/tags" Target="../tags/tag323.xml"/><Relationship Id="rId21" Type="http://schemas.openxmlformats.org/officeDocument/2006/relationships/tags" Target="../tags/tag322.xml"/><Relationship Id="rId20" Type="http://schemas.openxmlformats.org/officeDocument/2006/relationships/tags" Target="../tags/tag321.xml"/><Relationship Id="rId2" Type="http://schemas.openxmlformats.org/officeDocument/2006/relationships/tags" Target="../tags/tag313.xml"/><Relationship Id="rId19" Type="http://schemas.openxmlformats.org/officeDocument/2006/relationships/tags" Target="../tags/tag320.xml"/><Relationship Id="rId18" Type="http://schemas.openxmlformats.org/officeDocument/2006/relationships/image" Target="../media/image10.png"/><Relationship Id="rId17" Type="http://schemas.openxmlformats.org/officeDocument/2006/relationships/tags" Target="../tags/tag319.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318.xml"/><Relationship Id="rId13" Type="http://schemas.openxmlformats.org/officeDocument/2006/relationships/image" Target="../media/image7.png"/><Relationship Id="rId12" Type="http://schemas.openxmlformats.org/officeDocument/2006/relationships/tags" Target="../tags/tag317.xml"/><Relationship Id="rId11" Type="http://schemas.openxmlformats.org/officeDocument/2006/relationships/image" Target="../media/image6.png"/><Relationship Id="rId10" Type="http://schemas.openxmlformats.org/officeDocument/2006/relationships/tags" Target="../tags/tag316.xm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6" Type="http://schemas.openxmlformats.org/officeDocument/2006/relationships/tags" Target="../tags/tag333.xml"/><Relationship Id="rId5" Type="http://schemas.openxmlformats.org/officeDocument/2006/relationships/image" Target="../media/image12.png"/><Relationship Id="rId4" Type="http://schemas.openxmlformats.org/officeDocument/2006/relationships/tags" Target="../tags/tag332.xml"/><Relationship Id="rId3" Type="http://schemas.openxmlformats.org/officeDocument/2006/relationships/image" Target="../media/image11.png"/><Relationship Id="rId2" Type="http://schemas.openxmlformats.org/officeDocument/2006/relationships/tags" Target="../tags/tag331.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38.xml"/><Relationship Id="rId8" Type="http://schemas.openxmlformats.org/officeDocument/2006/relationships/tags" Target="../tags/tag337.xml"/><Relationship Id="rId7" Type="http://schemas.openxmlformats.org/officeDocument/2006/relationships/tags" Target="../tags/tag336.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335.xml"/><Relationship Id="rId3" Type="http://schemas.openxmlformats.org/officeDocument/2006/relationships/image" Target="../media/image13.png"/><Relationship Id="rId2" Type="http://schemas.openxmlformats.org/officeDocument/2006/relationships/tags" Target="../tags/tag334.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7" Type="http://schemas.openxmlformats.org/officeDocument/2006/relationships/tags" Target="../tags/tag344.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352.xml"/><Relationship Id="rId8" Type="http://schemas.openxmlformats.org/officeDocument/2006/relationships/tags" Target="../tags/tag351.xml"/><Relationship Id="rId7" Type="http://schemas.openxmlformats.org/officeDocument/2006/relationships/tags" Target="../tags/tag350.xml"/><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4" Type="http://schemas.openxmlformats.org/officeDocument/2006/relationships/tags" Target="../tags/tag359.xml"/><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371.xml"/><Relationship Id="rId5" Type="http://schemas.openxmlformats.org/officeDocument/2006/relationships/image" Target="../media/image16.png"/><Relationship Id="rId4" Type="http://schemas.openxmlformats.org/officeDocument/2006/relationships/tags" Target="../tags/tag370.xml"/><Relationship Id="rId3" Type="http://schemas.openxmlformats.org/officeDocument/2006/relationships/image" Target="../media/image15.png"/><Relationship Id="rId23" Type="http://schemas.openxmlformats.org/officeDocument/2006/relationships/tags" Target="../tags/tag381.xml"/><Relationship Id="rId22" Type="http://schemas.openxmlformats.org/officeDocument/2006/relationships/tags" Target="../tags/tag380.xml"/><Relationship Id="rId21" Type="http://schemas.openxmlformats.org/officeDocument/2006/relationships/tags" Target="../tags/tag379.xml"/><Relationship Id="rId20" Type="http://schemas.openxmlformats.org/officeDocument/2006/relationships/tags" Target="../tags/tag378.xml"/><Relationship Id="rId2" Type="http://schemas.openxmlformats.org/officeDocument/2006/relationships/tags" Target="../tags/tag369.xml"/><Relationship Id="rId19" Type="http://schemas.openxmlformats.org/officeDocument/2006/relationships/tags" Target="../tags/tag377.xml"/><Relationship Id="rId18" Type="http://schemas.openxmlformats.org/officeDocument/2006/relationships/tags" Target="../tags/tag376.xml"/><Relationship Id="rId17" Type="http://schemas.openxmlformats.org/officeDocument/2006/relationships/image" Target="../media/image23.png"/><Relationship Id="rId16" Type="http://schemas.openxmlformats.org/officeDocument/2006/relationships/tags" Target="../tags/tag375.xml"/><Relationship Id="rId15" Type="http://schemas.openxmlformats.org/officeDocument/2006/relationships/image" Target="../media/image22.png"/><Relationship Id="rId14" Type="http://schemas.openxmlformats.org/officeDocument/2006/relationships/tags" Target="../tags/tag374.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373.xml"/><Relationship Id="rId10" Type="http://schemas.openxmlformats.org/officeDocument/2006/relationships/image" Target="../media/image19.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393.xml"/><Relationship Id="rId6" Type="http://schemas.openxmlformats.org/officeDocument/2006/relationships/image" Target="../media/image3.png"/><Relationship Id="rId5" Type="http://schemas.openxmlformats.org/officeDocument/2006/relationships/tags" Target="../tags/tag392.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403.xml"/><Relationship Id="rId23" Type="http://schemas.openxmlformats.org/officeDocument/2006/relationships/tags" Target="../tags/tag402.xml"/><Relationship Id="rId22" Type="http://schemas.openxmlformats.org/officeDocument/2006/relationships/tags" Target="../tags/tag401.xml"/><Relationship Id="rId21" Type="http://schemas.openxmlformats.org/officeDocument/2006/relationships/tags" Target="../tags/tag400.xml"/><Relationship Id="rId20" Type="http://schemas.openxmlformats.org/officeDocument/2006/relationships/tags" Target="../tags/tag399.xml"/><Relationship Id="rId2" Type="http://schemas.openxmlformats.org/officeDocument/2006/relationships/tags" Target="../tags/tag391.xml"/><Relationship Id="rId19" Type="http://schemas.openxmlformats.org/officeDocument/2006/relationships/tags" Target="../tags/tag398.xml"/><Relationship Id="rId18" Type="http://schemas.openxmlformats.org/officeDocument/2006/relationships/image" Target="../media/image10.png"/><Relationship Id="rId17" Type="http://schemas.openxmlformats.org/officeDocument/2006/relationships/tags" Target="../tags/tag397.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396.xml"/><Relationship Id="rId13" Type="http://schemas.openxmlformats.org/officeDocument/2006/relationships/image" Target="../media/image7.png"/><Relationship Id="rId12" Type="http://schemas.openxmlformats.org/officeDocument/2006/relationships/tags" Target="../tags/tag395.xml"/><Relationship Id="rId11" Type="http://schemas.openxmlformats.org/officeDocument/2006/relationships/image" Target="../media/image6.png"/><Relationship Id="rId10" Type="http://schemas.openxmlformats.org/officeDocument/2006/relationships/tags" Target="../tags/tag394.xm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6" Type="http://schemas.openxmlformats.org/officeDocument/2006/relationships/tags" Target="../tags/tag408.xml"/><Relationship Id="rId5" Type="http://schemas.openxmlformats.org/officeDocument/2006/relationships/tags" Target="../tags/tag407.xml"/><Relationship Id="rId4" Type="http://schemas.openxmlformats.org/officeDocument/2006/relationships/tags" Target="../tags/tag406.xml"/><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6" Type="http://schemas.openxmlformats.org/officeDocument/2006/relationships/tags" Target="../tags/tag411.xml"/><Relationship Id="rId5" Type="http://schemas.openxmlformats.org/officeDocument/2006/relationships/image" Target="../media/image12.png"/><Relationship Id="rId4" Type="http://schemas.openxmlformats.org/officeDocument/2006/relationships/tags" Target="../tags/tag410.xml"/><Relationship Id="rId3" Type="http://schemas.openxmlformats.org/officeDocument/2006/relationships/image" Target="../media/image11.png"/><Relationship Id="rId2" Type="http://schemas.openxmlformats.org/officeDocument/2006/relationships/tags" Target="../tags/tag409.xml"/><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413.xml"/><Relationship Id="rId3" Type="http://schemas.openxmlformats.org/officeDocument/2006/relationships/image" Target="../media/image13.png"/><Relationship Id="rId2" Type="http://schemas.openxmlformats.org/officeDocument/2006/relationships/tags" Target="../tags/tag412.xm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tags" Target="../tags/tag424.xml"/><Relationship Id="rId2" Type="http://schemas.openxmlformats.org/officeDocument/2006/relationships/tags" Target="../tags/tag423.xm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5" Type="http://schemas.openxmlformats.org/officeDocument/2006/relationships/tags" Target="../tags/tag434.xml"/><Relationship Id="rId4" Type="http://schemas.openxmlformats.org/officeDocument/2006/relationships/tags" Target="../tags/tag433.xml"/><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4" Type="http://schemas.openxmlformats.org/officeDocument/2006/relationships/tags" Target="../tags/tag437.xml"/><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6" Type="http://schemas.openxmlformats.org/officeDocument/2006/relationships/tags" Target="../tags/tag446.xml"/><Relationship Id="rId5" Type="http://schemas.openxmlformats.org/officeDocument/2006/relationships/tags" Target="../tags/tag445.xml"/><Relationship Id="rId4" Type="http://schemas.openxmlformats.org/officeDocument/2006/relationships/tags" Target="../tags/tag444.xml"/><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450.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449.xml"/><Relationship Id="rId5" Type="http://schemas.openxmlformats.org/officeDocument/2006/relationships/image" Target="../media/image16.png"/><Relationship Id="rId4" Type="http://schemas.openxmlformats.org/officeDocument/2006/relationships/tags" Target="../tags/tag448.xml"/><Relationship Id="rId3" Type="http://schemas.openxmlformats.org/officeDocument/2006/relationships/image" Target="../media/image15.png"/><Relationship Id="rId23" Type="http://schemas.openxmlformats.org/officeDocument/2006/relationships/tags" Target="../tags/tag459.xml"/><Relationship Id="rId22" Type="http://schemas.openxmlformats.org/officeDocument/2006/relationships/tags" Target="../tags/tag458.xml"/><Relationship Id="rId21" Type="http://schemas.openxmlformats.org/officeDocument/2006/relationships/tags" Target="../tags/tag457.xml"/><Relationship Id="rId20" Type="http://schemas.openxmlformats.org/officeDocument/2006/relationships/tags" Target="../tags/tag456.xml"/><Relationship Id="rId2" Type="http://schemas.openxmlformats.org/officeDocument/2006/relationships/tags" Target="../tags/tag447.xml"/><Relationship Id="rId19" Type="http://schemas.openxmlformats.org/officeDocument/2006/relationships/tags" Target="../tags/tag455.xml"/><Relationship Id="rId18" Type="http://schemas.openxmlformats.org/officeDocument/2006/relationships/tags" Target="../tags/tag454.xml"/><Relationship Id="rId17" Type="http://schemas.openxmlformats.org/officeDocument/2006/relationships/image" Target="../media/image23.png"/><Relationship Id="rId16" Type="http://schemas.openxmlformats.org/officeDocument/2006/relationships/tags" Target="../tags/tag453.xml"/><Relationship Id="rId15" Type="http://schemas.openxmlformats.org/officeDocument/2006/relationships/image" Target="../media/image22.png"/><Relationship Id="rId14" Type="http://schemas.openxmlformats.org/officeDocument/2006/relationships/tags" Target="../tags/tag452.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451.xml"/><Relationship Id="rId10" Type="http://schemas.openxmlformats.org/officeDocument/2006/relationships/image" Target="../media/image19.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471.xml"/><Relationship Id="rId6" Type="http://schemas.openxmlformats.org/officeDocument/2006/relationships/image" Target="../media/image3.png"/><Relationship Id="rId5" Type="http://schemas.openxmlformats.org/officeDocument/2006/relationships/tags" Target="../tags/tag470.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481.xml"/><Relationship Id="rId23" Type="http://schemas.openxmlformats.org/officeDocument/2006/relationships/tags" Target="../tags/tag480.xml"/><Relationship Id="rId22" Type="http://schemas.openxmlformats.org/officeDocument/2006/relationships/tags" Target="../tags/tag479.xml"/><Relationship Id="rId21" Type="http://schemas.openxmlformats.org/officeDocument/2006/relationships/tags" Target="../tags/tag478.xml"/><Relationship Id="rId20" Type="http://schemas.openxmlformats.org/officeDocument/2006/relationships/tags" Target="../tags/tag477.xml"/><Relationship Id="rId2" Type="http://schemas.openxmlformats.org/officeDocument/2006/relationships/tags" Target="../tags/tag469.xml"/><Relationship Id="rId19" Type="http://schemas.openxmlformats.org/officeDocument/2006/relationships/tags" Target="../tags/tag476.xml"/><Relationship Id="rId18" Type="http://schemas.openxmlformats.org/officeDocument/2006/relationships/image" Target="../media/image10.png"/><Relationship Id="rId17" Type="http://schemas.openxmlformats.org/officeDocument/2006/relationships/tags" Target="../tags/tag475.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474.xml"/><Relationship Id="rId13" Type="http://schemas.openxmlformats.org/officeDocument/2006/relationships/image" Target="../media/image7.png"/><Relationship Id="rId12" Type="http://schemas.openxmlformats.org/officeDocument/2006/relationships/tags" Target="../tags/tag473.xml"/><Relationship Id="rId11" Type="http://schemas.openxmlformats.org/officeDocument/2006/relationships/image" Target="../media/image6.png"/><Relationship Id="rId10" Type="http://schemas.openxmlformats.org/officeDocument/2006/relationships/tags" Target="../tags/tag472.xml"/><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6" Type="http://schemas.openxmlformats.org/officeDocument/2006/relationships/tags" Target="../tags/tag486.xml"/><Relationship Id="rId5" Type="http://schemas.openxmlformats.org/officeDocument/2006/relationships/tags" Target="../tags/tag485.xml"/><Relationship Id="rId4" Type="http://schemas.openxmlformats.org/officeDocument/2006/relationships/tags" Target="../tags/tag484.xml"/><Relationship Id="rId3" Type="http://schemas.openxmlformats.org/officeDocument/2006/relationships/tags" Target="../tags/tag483.xml"/><Relationship Id="rId2" Type="http://schemas.openxmlformats.org/officeDocument/2006/relationships/tags" Target="../tags/tag482.xml"/><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6" Type="http://schemas.openxmlformats.org/officeDocument/2006/relationships/tags" Target="../tags/tag489.xml"/><Relationship Id="rId5" Type="http://schemas.openxmlformats.org/officeDocument/2006/relationships/image" Target="../media/image12.png"/><Relationship Id="rId4" Type="http://schemas.openxmlformats.org/officeDocument/2006/relationships/tags" Target="../tags/tag488.xml"/><Relationship Id="rId3" Type="http://schemas.openxmlformats.org/officeDocument/2006/relationships/image" Target="../media/image11.png"/><Relationship Id="rId2" Type="http://schemas.openxmlformats.org/officeDocument/2006/relationships/tags" Target="../tags/tag487.xm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494.xml"/><Relationship Id="rId8" Type="http://schemas.openxmlformats.org/officeDocument/2006/relationships/tags" Target="../tags/tag493.xml"/><Relationship Id="rId7" Type="http://schemas.openxmlformats.org/officeDocument/2006/relationships/tags" Target="../tags/tag492.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491.xml"/><Relationship Id="rId3" Type="http://schemas.openxmlformats.org/officeDocument/2006/relationships/image" Target="../media/image13.png"/><Relationship Id="rId2" Type="http://schemas.openxmlformats.org/officeDocument/2006/relationships/tags" Target="../tags/tag490.xml"/><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7" Type="http://schemas.openxmlformats.org/officeDocument/2006/relationships/tags" Target="../tags/tag500.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508.xml"/><Relationship Id="rId8" Type="http://schemas.openxmlformats.org/officeDocument/2006/relationships/tags" Target="../tags/tag507.xml"/><Relationship Id="rId7" Type="http://schemas.openxmlformats.org/officeDocument/2006/relationships/tags" Target="../tags/tag506.xml"/><Relationship Id="rId6" Type="http://schemas.openxmlformats.org/officeDocument/2006/relationships/tags" Target="../tags/tag505.xml"/><Relationship Id="rId5" Type="http://schemas.openxmlformats.org/officeDocument/2006/relationships/tags" Target="../tags/tag504.xml"/><Relationship Id="rId4" Type="http://schemas.openxmlformats.org/officeDocument/2006/relationships/tags" Target="../tags/tag503.xml"/><Relationship Id="rId3" Type="http://schemas.openxmlformats.org/officeDocument/2006/relationships/tags" Target="../tags/tag502.xml"/><Relationship Id="rId2" Type="http://schemas.openxmlformats.org/officeDocument/2006/relationships/tags" Target="../tags/tag501.xml"/><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5" Type="http://schemas.openxmlformats.org/officeDocument/2006/relationships/tags" Target="../tags/tag512.xml"/><Relationship Id="rId4" Type="http://schemas.openxmlformats.org/officeDocument/2006/relationships/tags" Target="../tags/tag511.xml"/><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4" Type="http://schemas.openxmlformats.org/officeDocument/2006/relationships/tags" Target="../tags/tag515.xml"/><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5" Type="http://schemas.openxmlformats.org/officeDocument/2006/relationships/tags" Target="../tags/tag519.xml"/><Relationship Id="rId4" Type="http://schemas.openxmlformats.org/officeDocument/2006/relationships/tags" Target="../tags/tag518.xml"/><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6" Type="http://schemas.openxmlformats.org/officeDocument/2006/relationships/tags" Target="../tags/tag524.xml"/><Relationship Id="rId5" Type="http://schemas.openxmlformats.org/officeDocument/2006/relationships/tags" Target="../tags/tag523.xml"/><Relationship Id="rId4" Type="http://schemas.openxmlformats.org/officeDocument/2006/relationships/tags" Target="../tags/tag522.xml"/><Relationship Id="rId3" Type="http://schemas.openxmlformats.org/officeDocument/2006/relationships/tags" Target="../tags/tag521.xml"/><Relationship Id="rId2" Type="http://schemas.openxmlformats.org/officeDocument/2006/relationships/tags" Target="../tags/tag520.xml"/><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528.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527.xml"/><Relationship Id="rId5" Type="http://schemas.openxmlformats.org/officeDocument/2006/relationships/image" Target="../media/image16.png"/><Relationship Id="rId4" Type="http://schemas.openxmlformats.org/officeDocument/2006/relationships/tags" Target="../tags/tag526.xml"/><Relationship Id="rId3" Type="http://schemas.openxmlformats.org/officeDocument/2006/relationships/image" Target="../media/image15.png"/><Relationship Id="rId23" Type="http://schemas.openxmlformats.org/officeDocument/2006/relationships/tags" Target="../tags/tag537.xml"/><Relationship Id="rId22" Type="http://schemas.openxmlformats.org/officeDocument/2006/relationships/tags" Target="../tags/tag536.xml"/><Relationship Id="rId21" Type="http://schemas.openxmlformats.org/officeDocument/2006/relationships/tags" Target="../tags/tag535.xml"/><Relationship Id="rId20" Type="http://schemas.openxmlformats.org/officeDocument/2006/relationships/tags" Target="../tags/tag534.xml"/><Relationship Id="rId2" Type="http://schemas.openxmlformats.org/officeDocument/2006/relationships/tags" Target="../tags/tag525.xml"/><Relationship Id="rId19" Type="http://schemas.openxmlformats.org/officeDocument/2006/relationships/tags" Target="../tags/tag533.xml"/><Relationship Id="rId18" Type="http://schemas.openxmlformats.org/officeDocument/2006/relationships/tags" Target="../tags/tag532.xml"/><Relationship Id="rId17" Type="http://schemas.openxmlformats.org/officeDocument/2006/relationships/image" Target="../media/image23.png"/><Relationship Id="rId16" Type="http://schemas.openxmlformats.org/officeDocument/2006/relationships/tags" Target="../tags/tag531.xml"/><Relationship Id="rId15" Type="http://schemas.openxmlformats.org/officeDocument/2006/relationships/image" Target="../media/image22.png"/><Relationship Id="rId14" Type="http://schemas.openxmlformats.org/officeDocument/2006/relationships/tags" Target="../tags/tag530.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529.xml"/><Relationship Id="rId10" Type="http://schemas.openxmlformats.org/officeDocument/2006/relationships/image" Target="../media/image19.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549.xml"/><Relationship Id="rId6" Type="http://schemas.openxmlformats.org/officeDocument/2006/relationships/image" Target="../media/image3.png"/><Relationship Id="rId5" Type="http://schemas.openxmlformats.org/officeDocument/2006/relationships/tags" Target="../tags/tag548.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559.xml"/><Relationship Id="rId23" Type="http://schemas.openxmlformats.org/officeDocument/2006/relationships/tags" Target="../tags/tag558.xml"/><Relationship Id="rId22" Type="http://schemas.openxmlformats.org/officeDocument/2006/relationships/tags" Target="../tags/tag557.xml"/><Relationship Id="rId21" Type="http://schemas.openxmlformats.org/officeDocument/2006/relationships/tags" Target="../tags/tag556.xml"/><Relationship Id="rId20" Type="http://schemas.openxmlformats.org/officeDocument/2006/relationships/tags" Target="../tags/tag555.xml"/><Relationship Id="rId2" Type="http://schemas.openxmlformats.org/officeDocument/2006/relationships/tags" Target="../tags/tag547.xml"/><Relationship Id="rId19" Type="http://schemas.openxmlformats.org/officeDocument/2006/relationships/tags" Target="../tags/tag554.xml"/><Relationship Id="rId18" Type="http://schemas.openxmlformats.org/officeDocument/2006/relationships/image" Target="../media/image10.png"/><Relationship Id="rId17" Type="http://schemas.openxmlformats.org/officeDocument/2006/relationships/tags" Target="../tags/tag553.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552.xml"/><Relationship Id="rId13" Type="http://schemas.openxmlformats.org/officeDocument/2006/relationships/image" Target="../media/image7.png"/><Relationship Id="rId12" Type="http://schemas.openxmlformats.org/officeDocument/2006/relationships/tags" Target="../tags/tag551.xml"/><Relationship Id="rId11" Type="http://schemas.openxmlformats.org/officeDocument/2006/relationships/image" Target="../media/image6.png"/><Relationship Id="rId10" Type="http://schemas.openxmlformats.org/officeDocument/2006/relationships/tags" Target="../tags/tag550.xml"/><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6" Type="http://schemas.openxmlformats.org/officeDocument/2006/relationships/tags" Target="../tags/tag564.xml"/><Relationship Id="rId5" Type="http://schemas.openxmlformats.org/officeDocument/2006/relationships/tags" Target="../tags/tag563.xml"/><Relationship Id="rId4" Type="http://schemas.openxmlformats.org/officeDocument/2006/relationships/tags" Target="../tags/tag562.xml"/><Relationship Id="rId3" Type="http://schemas.openxmlformats.org/officeDocument/2006/relationships/tags" Target="../tags/tag561.xml"/><Relationship Id="rId2" Type="http://schemas.openxmlformats.org/officeDocument/2006/relationships/tags" Target="../tags/tag560.xml"/><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6" Type="http://schemas.openxmlformats.org/officeDocument/2006/relationships/tags" Target="../tags/tag567.xml"/><Relationship Id="rId5" Type="http://schemas.openxmlformats.org/officeDocument/2006/relationships/image" Target="../media/image12.png"/><Relationship Id="rId4" Type="http://schemas.openxmlformats.org/officeDocument/2006/relationships/tags" Target="../tags/tag566.xml"/><Relationship Id="rId3" Type="http://schemas.openxmlformats.org/officeDocument/2006/relationships/image" Target="../media/image11.png"/><Relationship Id="rId2" Type="http://schemas.openxmlformats.org/officeDocument/2006/relationships/tags" Target="../tags/tag565.xml"/><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572.xml"/><Relationship Id="rId8" Type="http://schemas.openxmlformats.org/officeDocument/2006/relationships/tags" Target="../tags/tag571.xml"/><Relationship Id="rId7" Type="http://schemas.openxmlformats.org/officeDocument/2006/relationships/tags" Target="../tags/tag570.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569.xml"/><Relationship Id="rId3" Type="http://schemas.openxmlformats.org/officeDocument/2006/relationships/image" Target="../media/image13.png"/><Relationship Id="rId2" Type="http://schemas.openxmlformats.org/officeDocument/2006/relationships/tags" Target="../tags/tag568.xm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7" Type="http://schemas.openxmlformats.org/officeDocument/2006/relationships/tags" Target="../tags/tag578.xml"/><Relationship Id="rId6" Type="http://schemas.openxmlformats.org/officeDocument/2006/relationships/tags" Target="../tags/tag577.xml"/><Relationship Id="rId5" Type="http://schemas.openxmlformats.org/officeDocument/2006/relationships/tags" Target="../tags/tag576.xml"/><Relationship Id="rId4" Type="http://schemas.openxmlformats.org/officeDocument/2006/relationships/tags" Target="../tags/tag575.xml"/><Relationship Id="rId3" Type="http://schemas.openxmlformats.org/officeDocument/2006/relationships/tags" Target="../tags/tag574.xml"/><Relationship Id="rId2" Type="http://schemas.openxmlformats.org/officeDocument/2006/relationships/tags" Target="../tags/tag573.xml"/><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9" Type="http://schemas.openxmlformats.org/officeDocument/2006/relationships/tags" Target="../tags/tag586.xml"/><Relationship Id="rId8" Type="http://schemas.openxmlformats.org/officeDocument/2006/relationships/tags" Target="../tags/tag585.xml"/><Relationship Id="rId7" Type="http://schemas.openxmlformats.org/officeDocument/2006/relationships/tags" Target="../tags/tag584.xml"/><Relationship Id="rId6" Type="http://schemas.openxmlformats.org/officeDocument/2006/relationships/tags" Target="../tags/tag583.xml"/><Relationship Id="rId5" Type="http://schemas.openxmlformats.org/officeDocument/2006/relationships/tags" Target="../tags/tag582.xml"/><Relationship Id="rId4" Type="http://schemas.openxmlformats.org/officeDocument/2006/relationships/tags" Target="../tags/tag581.xml"/><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5" Type="http://schemas.openxmlformats.org/officeDocument/2006/relationships/tags" Target="../tags/tag590.xml"/><Relationship Id="rId4" Type="http://schemas.openxmlformats.org/officeDocument/2006/relationships/tags" Target="../tags/tag589.xml"/><Relationship Id="rId3" Type="http://schemas.openxmlformats.org/officeDocument/2006/relationships/tags" Target="../tags/tag588.xml"/><Relationship Id="rId2" Type="http://schemas.openxmlformats.org/officeDocument/2006/relationships/tags" Target="../tags/tag587.xm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4" Type="http://schemas.openxmlformats.org/officeDocument/2006/relationships/tags" Target="../tags/tag593.xml"/><Relationship Id="rId3" Type="http://schemas.openxmlformats.org/officeDocument/2006/relationships/tags" Target="../tags/tag592.xml"/><Relationship Id="rId2" Type="http://schemas.openxmlformats.org/officeDocument/2006/relationships/tags" Target="../tags/tag591.xml"/><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5" Type="http://schemas.openxmlformats.org/officeDocument/2006/relationships/tags" Target="../tags/tag597.xml"/><Relationship Id="rId4" Type="http://schemas.openxmlformats.org/officeDocument/2006/relationships/tags" Target="../tags/tag596.xml"/><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6" Type="http://schemas.openxmlformats.org/officeDocument/2006/relationships/tags" Target="../tags/tag602.xml"/><Relationship Id="rId5" Type="http://schemas.openxmlformats.org/officeDocument/2006/relationships/tags" Target="../tags/tag601.xml"/><Relationship Id="rId4" Type="http://schemas.openxmlformats.org/officeDocument/2006/relationships/tags" Target="../tags/tag600.xml"/><Relationship Id="rId3" Type="http://schemas.openxmlformats.org/officeDocument/2006/relationships/tags" Target="../tags/tag599.xml"/><Relationship Id="rId2" Type="http://schemas.openxmlformats.org/officeDocument/2006/relationships/tags" Target="../tags/tag598.xml"/><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9" Type="http://schemas.openxmlformats.org/officeDocument/2006/relationships/tags" Target="../tags/tag606.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605.xml"/><Relationship Id="rId5" Type="http://schemas.openxmlformats.org/officeDocument/2006/relationships/image" Target="../media/image16.png"/><Relationship Id="rId4" Type="http://schemas.openxmlformats.org/officeDocument/2006/relationships/tags" Target="../tags/tag604.xml"/><Relationship Id="rId3" Type="http://schemas.openxmlformats.org/officeDocument/2006/relationships/image" Target="../media/image15.png"/><Relationship Id="rId23" Type="http://schemas.openxmlformats.org/officeDocument/2006/relationships/tags" Target="../tags/tag615.xml"/><Relationship Id="rId22" Type="http://schemas.openxmlformats.org/officeDocument/2006/relationships/tags" Target="../tags/tag614.xml"/><Relationship Id="rId21" Type="http://schemas.openxmlformats.org/officeDocument/2006/relationships/tags" Target="../tags/tag613.xml"/><Relationship Id="rId20" Type="http://schemas.openxmlformats.org/officeDocument/2006/relationships/tags" Target="../tags/tag612.xml"/><Relationship Id="rId2" Type="http://schemas.openxmlformats.org/officeDocument/2006/relationships/tags" Target="../tags/tag603.xml"/><Relationship Id="rId19" Type="http://schemas.openxmlformats.org/officeDocument/2006/relationships/tags" Target="../tags/tag611.xml"/><Relationship Id="rId18" Type="http://schemas.openxmlformats.org/officeDocument/2006/relationships/tags" Target="../tags/tag610.xml"/><Relationship Id="rId17" Type="http://schemas.openxmlformats.org/officeDocument/2006/relationships/image" Target="../media/image23.png"/><Relationship Id="rId16" Type="http://schemas.openxmlformats.org/officeDocument/2006/relationships/tags" Target="../tags/tag609.xml"/><Relationship Id="rId15" Type="http://schemas.openxmlformats.org/officeDocument/2006/relationships/image" Target="../media/image22.png"/><Relationship Id="rId14" Type="http://schemas.openxmlformats.org/officeDocument/2006/relationships/tags" Target="../tags/tag608.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607.xml"/><Relationship Id="rId10" Type="http://schemas.openxmlformats.org/officeDocument/2006/relationships/image" Target="../media/image19.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4.png"/><Relationship Id="rId7" Type="http://schemas.openxmlformats.org/officeDocument/2006/relationships/tags" Target="../tags/tag627.xml"/><Relationship Id="rId6" Type="http://schemas.openxmlformats.org/officeDocument/2006/relationships/image" Target="../media/image3.png"/><Relationship Id="rId5" Type="http://schemas.openxmlformats.org/officeDocument/2006/relationships/tags" Target="../tags/tag626.xml"/><Relationship Id="rId4" Type="http://schemas.openxmlformats.org/officeDocument/2006/relationships/image" Target="../media/image2.svg"/><Relationship Id="rId3" Type="http://schemas.openxmlformats.org/officeDocument/2006/relationships/image" Target="../media/image1.png"/><Relationship Id="rId24" Type="http://schemas.openxmlformats.org/officeDocument/2006/relationships/tags" Target="../tags/tag637.xml"/><Relationship Id="rId23" Type="http://schemas.openxmlformats.org/officeDocument/2006/relationships/tags" Target="../tags/tag636.xml"/><Relationship Id="rId22" Type="http://schemas.openxmlformats.org/officeDocument/2006/relationships/tags" Target="../tags/tag635.xml"/><Relationship Id="rId21" Type="http://schemas.openxmlformats.org/officeDocument/2006/relationships/tags" Target="../tags/tag634.xml"/><Relationship Id="rId20" Type="http://schemas.openxmlformats.org/officeDocument/2006/relationships/tags" Target="../tags/tag633.xml"/><Relationship Id="rId2" Type="http://schemas.openxmlformats.org/officeDocument/2006/relationships/tags" Target="../tags/tag625.xml"/><Relationship Id="rId19" Type="http://schemas.openxmlformats.org/officeDocument/2006/relationships/tags" Target="../tags/tag632.xml"/><Relationship Id="rId18" Type="http://schemas.openxmlformats.org/officeDocument/2006/relationships/image" Target="../media/image10.png"/><Relationship Id="rId17" Type="http://schemas.openxmlformats.org/officeDocument/2006/relationships/tags" Target="../tags/tag631.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630.xml"/><Relationship Id="rId13" Type="http://schemas.openxmlformats.org/officeDocument/2006/relationships/image" Target="../media/image7.png"/><Relationship Id="rId12" Type="http://schemas.openxmlformats.org/officeDocument/2006/relationships/tags" Target="../tags/tag629.xml"/><Relationship Id="rId11" Type="http://schemas.openxmlformats.org/officeDocument/2006/relationships/image" Target="../media/image6.png"/><Relationship Id="rId10" Type="http://schemas.openxmlformats.org/officeDocument/2006/relationships/tags" Target="../tags/tag628.xml"/><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6" Type="http://schemas.openxmlformats.org/officeDocument/2006/relationships/tags" Target="../tags/tag642.xml"/><Relationship Id="rId5" Type="http://schemas.openxmlformats.org/officeDocument/2006/relationships/tags" Target="../tags/tag641.xml"/><Relationship Id="rId4" Type="http://schemas.openxmlformats.org/officeDocument/2006/relationships/tags" Target="../tags/tag640.xml"/><Relationship Id="rId3" Type="http://schemas.openxmlformats.org/officeDocument/2006/relationships/tags" Target="../tags/tag639.xml"/><Relationship Id="rId2" Type="http://schemas.openxmlformats.org/officeDocument/2006/relationships/tags" Target="../tags/tag638.xml"/><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6" Type="http://schemas.openxmlformats.org/officeDocument/2006/relationships/tags" Target="../tags/tag645.xml"/><Relationship Id="rId5" Type="http://schemas.openxmlformats.org/officeDocument/2006/relationships/image" Target="../media/image12.png"/><Relationship Id="rId4" Type="http://schemas.openxmlformats.org/officeDocument/2006/relationships/tags" Target="../tags/tag644.xml"/><Relationship Id="rId3" Type="http://schemas.openxmlformats.org/officeDocument/2006/relationships/image" Target="../media/image11.png"/><Relationship Id="rId2" Type="http://schemas.openxmlformats.org/officeDocument/2006/relationships/tags" Target="../tags/tag643.xml"/><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9" Type="http://schemas.openxmlformats.org/officeDocument/2006/relationships/tags" Target="../tags/tag650.xml"/><Relationship Id="rId8" Type="http://schemas.openxmlformats.org/officeDocument/2006/relationships/tags" Target="../tags/tag649.xml"/><Relationship Id="rId7" Type="http://schemas.openxmlformats.org/officeDocument/2006/relationships/tags" Target="../tags/tag648.xml"/><Relationship Id="rId6" Type="http://schemas.openxmlformats.org/officeDocument/2006/relationships/image" Target="../media/image14.svg"/><Relationship Id="rId5" Type="http://schemas.openxmlformats.org/officeDocument/2006/relationships/image" Target="../media/image1.png"/><Relationship Id="rId4" Type="http://schemas.openxmlformats.org/officeDocument/2006/relationships/tags" Target="../tags/tag647.xml"/><Relationship Id="rId3" Type="http://schemas.openxmlformats.org/officeDocument/2006/relationships/image" Target="../media/image13.png"/><Relationship Id="rId2" Type="http://schemas.openxmlformats.org/officeDocument/2006/relationships/tags" Target="../tags/tag646.xml"/><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7" Type="http://schemas.openxmlformats.org/officeDocument/2006/relationships/tags" Target="../tags/tag656.x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 Id="rId3" Type="http://schemas.openxmlformats.org/officeDocument/2006/relationships/tags" Target="../tags/tag652.xml"/><Relationship Id="rId2" Type="http://schemas.openxmlformats.org/officeDocument/2006/relationships/tags" Target="../tags/tag651.xml"/><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9" Type="http://schemas.openxmlformats.org/officeDocument/2006/relationships/tags" Target="../tags/tag664.xml"/><Relationship Id="rId8" Type="http://schemas.openxmlformats.org/officeDocument/2006/relationships/tags" Target="../tags/tag663.xml"/><Relationship Id="rId7" Type="http://schemas.openxmlformats.org/officeDocument/2006/relationships/tags" Target="../tags/tag662.xml"/><Relationship Id="rId6" Type="http://schemas.openxmlformats.org/officeDocument/2006/relationships/tags" Target="../tags/tag661.xml"/><Relationship Id="rId5" Type="http://schemas.openxmlformats.org/officeDocument/2006/relationships/tags" Target="../tags/tag660.xml"/><Relationship Id="rId4" Type="http://schemas.openxmlformats.org/officeDocument/2006/relationships/tags" Target="../tags/tag659.xml"/><Relationship Id="rId3" Type="http://schemas.openxmlformats.org/officeDocument/2006/relationships/tags" Target="../tags/tag658.xml"/><Relationship Id="rId2" Type="http://schemas.openxmlformats.org/officeDocument/2006/relationships/tags" Target="../tags/tag657.xml"/><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5" Type="http://schemas.openxmlformats.org/officeDocument/2006/relationships/tags" Target="../tags/tag668.xml"/><Relationship Id="rId4" Type="http://schemas.openxmlformats.org/officeDocument/2006/relationships/tags" Target="../tags/tag667.xml"/><Relationship Id="rId3" Type="http://schemas.openxmlformats.org/officeDocument/2006/relationships/tags" Target="../tags/tag666.xml"/><Relationship Id="rId2" Type="http://schemas.openxmlformats.org/officeDocument/2006/relationships/tags" Target="../tags/tag665.xml"/><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4" Type="http://schemas.openxmlformats.org/officeDocument/2006/relationships/tags" Target="../tags/tag671.xml"/><Relationship Id="rId3" Type="http://schemas.openxmlformats.org/officeDocument/2006/relationships/tags" Target="../tags/tag670.xml"/><Relationship Id="rId2" Type="http://schemas.openxmlformats.org/officeDocument/2006/relationships/tags" Target="../tags/tag669.xml"/><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5" Type="http://schemas.openxmlformats.org/officeDocument/2006/relationships/tags" Target="../tags/tag675.xml"/><Relationship Id="rId4" Type="http://schemas.openxmlformats.org/officeDocument/2006/relationships/tags" Target="../tags/tag674.xml"/><Relationship Id="rId3" Type="http://schemas.openxmlformats.org/officeDocument/2006/relationships/tags" Target="../tags/tag673.xml"/><Relationship Id="rId2" Type="http://schemas.openxmlformats.org/officeDocument/2006/relationships/tags" Target="../tags/tag672.xml"/><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6" Type="http://schemas.openxmlformats.org/officeDocument/2006/relationships/tags" Target="../tags/tag680.xml"/><Relationship Id="rId5" Type="http://schemas.openxmlformats.org/officeDocument/2006/relationships/tags" Target="../tags/tag679.xml"/><Relationship Id="rId4" Type="http://schemas.openxmlformats.org/officeDocument/2006/relationships/tags" Target="../tags/tag678.xml"/><Relationship Id="rId3" Type="http://schemas.openxmlformats.org/officeDocument/2006/relationships/tags" Target="../tags/tag677.xml"/><Relationship Id="rId2" Type="http://schemas.openxmlformats.org/officeDocument/2006/relationships/tags" Target="../tags/tag676.xml"/><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9" Type="http://schemas.openxmlformats.org/officeDocument/2006/relationships/tags" Target="../tags/tag684.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tags" Target="../tags/tag683.xml"/><Relationship Id="rId5" Type="http://schemas.openxmlformats.org/officeDocument/2006/relationships/image" Target="../media/image16.png"/><Relationship Id="rId4" Type="http://schemas.openxmlformats.org/officeDocument/2006/relationships/tags" Target="../tags/tag682.xml"/><Relationship Id="rId3" Type="http://schemas.openxmlformats.org/officeDocument/2006/relationships/image" Target="../media/image15.png"/><Relationship Id="rId23" Type="http://schemas.openxmlformats.org/officeDocument/2006/relationships/tags" Target="../tags/tag693.xml"/><Relationship Id="rId22" Type="http://schemas.openxmlformats.org/officeDocument/2006/relationships/tags" Target="../tags/tag692.xml"/><Relationship Id="rId21" Type="http://schemas.openxmlformats.org/officeDocument/2006/relationships/tags" Target="../tags/tag691.xml"/><Relationship Id="rId20" Type="http://schemas.openxmlformats.org/officeDocument/2006/relationships/tags" Target="../tags/tag690.xml"/><Relationship Id="rId2" Type="http://schemas.openxmlformats.org/officeDocument/2006/relationships/tags" Target="../tags/tag681.xml"/><Relationship Id="rId19" Type="http://schemas.openxmlformats.org/officeDocument/2006/relationships/tags" Target="../tags/tag689.xml"/><Relationship Id="rId18" Type="http://schemas.openxmlformats.org/officeDocument/2006/relationships/tags" Target="../tags/tag688.xml"/><Relationship Id="rId17" Type="http://schemas.openxmlformats.org/officeDocument/2006/relationships/image" Target="../media/image23.png"/><Relationship Id="rId16" Type="http://schemas.openxmlformats.org/officeDocument/2006/relationships/tags" Target="../tags/tag687.xml"/><Relationship Id="rId15" Type="http://schemas.openxmlformats.org/officeDocument/2006/relationships/image" Target="../media/image22.png"/><Relationship Id="rId14" Type="http://schemas.openxmlformats.org/officeDocument/2006/relationships/tags" Target="../tags/tag686.xml"/><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685.xml"/><Relationship Id="rId10" Type="http://schemas.openxmlformats.org/officeDocument/2006/relationships/image" Target="../media/image19.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7" name="Image 0"/>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7356" y="0"/>
            <a:ext cx="12177288" cy="6848868"/>
          </a:xfrm>
          <a:prstGeom prst="rect">
            <a:avLst/>
          </a:prstGeom>
        </p:spPr>
      </p:pic>
      <p:pic>
        <p:nvPicPr>
          <p:cNvPr id="8" name="Image 1"/>
          <p:cNvPicPr>
            <a:picLocks noChangeAspect="1"/>
          </p:cNvPicPr>
          <p:nvPr userDrawn="1">
            <p:custDataLst>
              <p:tags r:id="rId5"/>
            </p:custDataLst>
          </p:nvPr>
        </p:nvPicPr>
        <p:blipFill>
          <a:blip r:embed="rId6"/>
          <a:stretch>
            <a:fillRect/>
          </a:stretch>
        </p:blipFill>
        <p:spPr>
          <a:xfrm>
            <a:off x="7356" y="3369643"/>
            <a:ext cx="12177288" cy="3488357"/>
          </a:xfrm>
          <a:prstGeom prst="rect">
            <a:avLst/>
          </a:prstGeom>
        </p:spPr>
      </p:pic>
      <p:pic>
        <p:nvPicPr>
          <p:cNvPr id="9" name="Image 2"/>
          <p:cNvPicPr>
            <a:picLocks noChangeAspect="1"/>
          </p:cNvPicPr>
          <p:nvPr userDrawn="1">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56" y="3369643"/>
            <a:ext cx="12177288" cy="3488357"/>
          </a:xfrm>
          <a:prstGeom prst="rect">
            <a:avLst/>
          </a:prstGeom>
        </p:spPr>
      </p:pic>
      <p:pic>
        <p:nvPicPr>
          <p:cNvPr id="11" name="Image 3"/>
          <p:cNvPicPr>
            <a:picLocks noChangeAspect="1"/>
          </p:cNvPicPr>
          <p:nvPr userDrawn="1">
            <p:custDataLst>
              <p:tags r:id="rId10"/>
            </p:custDataLst>
          </p:nvPr>
        </p:nvPicPr>
        <p:blipFill>
          <a:blip r:embed="rId11"/>
          <a:stretch>
            <a:fillRect/>
          </a:stretch>
        </p:blipFill>
        <p:spPr>
          <a:xfrm>
            <a:off x="7356" y="3369643"/>
            <a:ext cx="12177288" cy="3488357"/>
          </a:xfrm>
          <a:prstGeom prst="rect">
            <a:avLst/>
          </a:prstGeom>
        </p:spPr>
      </p:pic>
      <p:pic>
        <p:nvPicPr>
          <p:cNvPr id="12" name="Image 4"/>
          <p:cNvPicPr>
            <a:picLocks noChangeAspect="1"/>
          </p:cNvPicPr>
          <p:nvPr userDrawn="1">
            <p:custDataLst>
              <p:tags r:id="rId12"/>
            </p:custDataLst>
          </p:nvPr>
        </p:nvPicPr>
        <p:blipFill>
          <a:blip r:embed="rId13"/>
          <a:stretch>
            <a:fillRect/>
          </a:stretch>
        </p:blipFill>
        <p:spPr>
          <a:xfrm>
            <a:off x="7356" y="0"/>
            <a:ext cx="12177288" cy="3602505"/>
          </a:xfrm>
          <a:prstGeom prst="rect">
            <a:avLst/>
          </a:prstGeom>
        </p:spPr>
      </p:pic>
      <p:pic>
        <p:nvPicPr>
          <p:cNvPr id="13" name="Image 5"/>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56" y="0"/>
            <a:ext cx="12177288" cy="3602505"/>
          </a:xfrm>
          <a:prstGeom prst="rect">
            <a:avLst/>
          </a:prstGeom>
        </p:spPr>
      </p:pic>
      <p:pic>
        <p:nvPicPr>
          <p:cNvPr id="15" name="Image 6"/>
          <p:cNvPicPr>
            <a:picLocks noChangeAspect="1"/>
          </p:cNvPicPr>
          <p:nvPr userDrawn="1">
            <p:custDataLst>
              <p:tags r:id="rId17"/>
            </p:custDataLst>
          </p:nvPr>
        </p:nvPicPr>
        <p:blipFill>
          <a:blip r:embed="rId18"/>
          <a:stretch>
            <a:fillRect/>
          </a:stretch>
        </p:blipFill>
        <p:spPr>
          <a:xfrm>
            <a:off x="7356" y="0"/>
            <a:ext cx="12177288" cy="3602505"/>
          </a:xfrm>
          <a:prstGeom prst="rect">
            <a:avLst/>
          </a:prstGeom>
        </p:spPr>
      </p:pic>
      <p:sp>
        <p:nvSpPr>
          <p:cNvPr id="2" name="标题 1"/>
          <p:cNvSpPr>
            <a:spLocks noGrp="1"/>
          </p:cNvSpPr>
          <p:nvPr userDrawn="1">
            <p:ph type="ctrTitle"/>
            <p:custDataLst>
              <p:tags r:id="rId19"/>
            </p:custDataLst>
          </p:nvPr>
        </p:nvSpPr>
        <p:spPr>
          <a:xfrm>
            <a:off x="838200" y="2017950"/>
            <a:ext cx="6705600" cy="1800000"/>
          </a:xfrm>
        </p:spPr>
        <p:txBody>
          <a:bodyPr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20"/>
            </p:custDataLst>
          </p:nvPr>
        </p:nvSpPr>
        <p:spPr>
          <a:xfrm>
            <a:off x="838200" y="3961950"/>
            <a:ext cx="6705600" cy="504000"/>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1"/>
            </p:custDataLst>
          </p:nvPr>
        </p:nvSpPr>
        <p:spPr>
          <a:xfrm>
            <a:off x="838200" y="4514850"/>
            <a:ext cx="2743200" cy="504000"/>
          </a:xfrm>
        </p:spPr>
        <p:txBody>
          <a:bodyPr anchor="t">
            <a:normAutofit/>
          </a:bodyPr>
          <a:lstStyle>
            <a:lvl1pPr marL="0" indent="0" algn="l">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2"/>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3"/>
            </p:custDataLst>
          </p:nvPr>
        </p:nvSpPr>
        <p:spPr/>
        <p:txBody>
          <a:bodyPr/>
          <a:lstStyle/>
          <a:p>
            <a:endParaRPr lang="zh-CN" altLang="en-US" dirty="0"/>
          </a:p>
        </p:txBody>
      </p:sp>
      <p:sp>
        <p:nvSpPr>
          <p:cNvPr id="6" name="灯片编号占位符 5"/>
          <p:cNvSpPr>
            <a:spLocks noGrp="1"/>
          </p:cNvSpPr>
          <p:nvPr>
            <p:ph type="sldNum" sz="quarter" idx="20"/>
            <p:custDataLst>
              <p:tags r:id="rId24"/>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22" name="图片 21"/>
          <p:cNvPicPr>
            <a:picLocks noChangeAspect="1"/>
          </p:cNvPicPr>
          <p:nvPr userDrawn="1">
            <p:custDataLst>
              <p:tags r:id="rId2"/>
            </p:custDataLst>
          </p:nvPr>
        </p:nvPicPr>
        <p:blipFill>
          <a:blip r:embed="rId3"/>
          <a:stretch>
            <a:fillRect/>
          </a:stretch>
        </p:blipFill>
        <p:spPr>
          <a:xfrm>
            <a:off x="0" y="0"/>
            <a:ext cx="12192000" cy="6857999"/>
          </a:xfrm>
          <a:prstGeom prst="rect">
            <a:avLst/>
          </a:prstGeom>
        </p:spPr>
      </p:pic>
      <p:pic>
        <p:nvPicPr>
          <p:cNvPr id="14" name="Image 7"/>
          <p:cNvPicPr>
            <a:picLocks noChangeAspect="1"/>
          </p:cNvPicPr>
          <p:nvPr userDrawn="1">
            <p:custDataLst>
              <p:tags r:id="rId4"/>
            </p:custDataLst>
          </p:nvPr>
        </p:nvPicPr>
        <p:blipFill>
          <a:blip r:embed="rId5"/>
          <a:stretch>
            <a:fillRect/>
          </a:stretch>
        </p:blipFill>
        <p:spPr>
          <a:xfrm>
            <a:off x="0" y="0"/>
            <a:ext cx="12193524" cy="6858000"/>
          </a:xfrm>
          <a:prstGeom prst="rect">
            <a:avLst/>
          </a:prstGeom>
        </p:spPr>
      </p:pic>
      <p:sp>
        <p:nvSpPr>
          <p:cNvPr id="2" name="标题 1"/>
          <p:cNvSpPr>
            <a:spLocks noGrp="1"/>
          </p:cNvSpPr>
          <p:nvPr userDrawn="1">
            <p:ph type="title" hasCustomPrompt="1"/>
            <p:custDataLst>
              <p:tags r:id="rId6"/>
            </p:custDataLst>
          </p:nvPr>
        </p:nvSpPr>
        <p:spPr>
          <a:xfrm>
            <a:off x="534988" y="1003350"/>
            <a:ext cx="2332418" cy="5016450"/>
          </a:xfrm>
        </p:spPr>
        <p:txBody>
          <a:bodyPr vert="eaVert" anchor="ctr">
            <a:normAutofit/>
          </a:bodyPr>
          <a:lstStyle>
            <a:lvl1pPr algn="ctr">
              <a:defRPr sz="4800"/>
            </a:lvl1pPr>
          </a:lstStyle>
          <a:p>
            <a:r>
              <a:rPr lang="zh-CN" altLang="en-US" dirty="0"/>
              <a:t>标题</a:t>
            </a: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stretch>
            <a:fillRect/>
          </a:stretch>
        </p:blipFill>
        <p:spPr>
          <a:xfrm>
            <a:off x="0" y="569976"/>
            <a:ext cx="12192000" cy="5718048"/>
          </a:xfrm>
          <a:prstGeom prst="rect">
            <a:avLst/>
          </a:prstGeom>
        </p:spPr>
      </p:pic>
      <p:pic>
        <p:nvPicPr>
          <p:cNvPr id="7" name="Image 0"/>
          <p:cNvPicPr>
            <a:picLocks noChangeAspect="1"/>
          </p:cNvPicPr>
          <p:nvPr userDrawn="1">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0" y="429"/>
            <a:ext cx="12192000" cy="6857142"/>
          </a:xfrm>
          <a:prstGeom prst="rect">
            <a:avLst/>
          </a:prstGeom>
        </p:spPr>
      </p:pic>
      <p:sp>
        <p:nvSpPr>
          <p:cNvPr id="2" name="标题 1"/>
          <p:cNvSpPr>
            <a:spLocks noGrp="1"/>
          </p:cNvSpPr>
          <p:nvPr userDrawn="1">
            <p:ph type="title"/>
            <p:custDataLst>
              <p:tags r:id="rId7"/>
            </p:custDataLst>
          </p:nvPr>
        </p:nvSpPr>
        <p:spPr>
          <a:xfrm>
            <a:off x="381000" y="4377305"/>
            <a:ext cx="10990051" cy="824189"/>
          </a:xfrm>
        </p:spPr>
        <p:txBody>
          <a:bodyPr anchor="t">
            <a:normAutofit/>
          </a:bodyPr>
          <a:lstStyle>
            <a:lvl1pPr algn="r">
              <a:defRPr sz="4400"/>
            </a:lvl1p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8"/>
            </p:custDataLst>
          </p:nvPr>
        </p:nvSpPr>
        <p:spPr>
          <a:xfrm>
            <a:off x="378600" y="5268146"/>
            <a:ext cx="10990051" cy="543366"/>
          </a:xfrm>
        </p:spPr>
        <p:txBody>
          <a:bodyPr>
            <a:normAutofit/>
          </a:bodyPr>
          <a:lstStyle>
            <a:lvl1pPr marL="0" indent="0" algn="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8" name="节编号 3"/>
          <p:cNvSpPr>
            <a:spLocks noGrp="1"/>
          </p:cNvSpPr>
          <p:nvPr userDrawn="1">
            <p:ph type="body" sz="quarter" idx="13" hasCustomPrompt="1"/>
            <p:custDataLst>
              <p:tags r:id="rId9"/>
            </p:custDataLst>
          </p:nvPr>
        </p:nvSpPr>
        <p:spPr>
          <a:xfrm>
            <a:off x="378600" y="1092962"/>
            <a:ext cx="10990051" cy="3282518"/>
          </a:xfrm>
        </p:spPr>
        <p:txBody>
          <a:bodyPr anchor="b">
            <a:noAutofit/>
          </a:bodyPr>
          <a:lstStyle>
            <a:lvl1pPr marL="0" indent="0" algn="r">
              <a:buNone/>
              <a:defRPr sz="8800" b="1"/>
            </a:lvl1pPr>
          </a:lstStyle>
          <a:p>
            <a:pPr lvl="0"/>
            <a:r>
              <a:rPr lang="zh-CN" altLang="en-US" dirty="0"/>
              <a:t>节编号</a:t>
            </a:r>
            <a:endParaRPr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32" name="Image 0"/>
          <p:cNvPicPr>
            <a:picLocks noChangeAspect="1"/>
          </p:cNvPicPr>
          <p:nvPr userDrawn="1">
            <p:custDataLst>
              <p:tags r:id="rId2"/>
            </p:custDataLst>
          </p:nvPr>
        </p:nvPicPr>
        <p:blipFill>
          <a:blip r:embed="rId3"/>
          <a:stretch>
            <a:fillRect/>
          </a:stretch>
        </p:blipFill>
        <p:spPr>
          <a:xfrm>
            <a:off x="1550" y="0"/>
            <a:ext cx="12188900" cy="6855399"/>
          </a:xfrm>
          <a:prstGeom prst="rect">
            <a:avLst/>
          </a:prstGeom>
        </p:spPr>
      </p:pic>
      <p:pic>
        <p:nvPicPr>
          <p:cNvPr id="33" name="Image 1"/>
          <p:cNvPicPr>
            <a:picLocks noChangeAspect="1"/>
          </p:cNvPicPr>
          <p:nvPr userDrawn="1">
            <p:custDataLst>
              <p:tags r:id="rId4"/>
            </p:custDataLst>
          </p:nvPr>
        </p:nvPicPr>
        <p:blipFill>
          <a:blip r:embed="rId5"/>
          <a:stretch>
            <a:fillRect/>
          </a:stretch>
        </p:blipFill>
        <p:spPr>
          <a:xfrm>
            <a:off x="1550" y="2095784"/>
            <a:ext cx="12188900" cy="4762218"/>
          </a:xfrm>
          <a:prstGeom prst="rect">
            <a:avLst/>
          </a:prstGeom>
        </p:spPr>
      </p:pic>
      <p:pic>
        <p:nvPicPr>
          <p:cNvPr id="34" name="Image 2"/>
          <p:cNvPicPr>
            <a:picLocks noChangeAspect="1"/>
          </p:cNvPicPr>
          <p:nvPr userDrawn="1">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550" y="2095784"/>
            <a:ext cx="12188900" cy="4762218"/>
          </a:xfrm>
          <a:prstGeom prst="rect">
            <a:avLst/>
          </a:prstGeom>
        </p:spPr>
      </p:pic>
      <p:pic>
        <p:nvPicPr>
          <p:cNvPr id="35" name="Image 4"/>
          <p:cNvPicPr>
            <a:picLocks noChangeAspect="1"/>
          </p:cNvPicPr>
          <p:nvPr userDrawn="1">
            <p:custDataLst>
              <p:tags r:id="rId9"/>
            </p:custDataLst>
          </p:nvPr>
        </p:nvPicPr>
        <p:blipFill>
          <a:blip r:embed="rId10"/>
          <a:stretch>
            <a:fillRect/>
          </a:stretch>
        </p:blipFill>
        <p:spPr>
          <a:xfrm>
            <a:off x="1550" y="0"/>
            <a:ext cx="12188900" cy="5543733"/>
          </a:xfrm>
          <a:prstGeom prst="rect">
            <a:avLst/>
          </a:prstGeom>
        </p:spPr>
      </p:pic>
      <p:pic>
        <p:nvPicPr>
          <p:cNvPr id="36" name="Image 5"/>
          <p:cNvPicPr>
            <a:picLocks noChangeAspect="1"/>
          </p:cNvPicPr>
          <p:nvPr userDrawn="1">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550" y="0"/>
            <a:ext cx="12188900" cy="5543733"/>
          </a:xfrm>
          <a:prstGeom prst="rect">
            <a:avLst/>
          </a:prstGeom>
        </p:spPr>
      </p:pic>
      <p:pic>
        <p:nvPicPr>
          <p:cNvPr id="37" name="Image 6"/>
          <p:cNvPicPr>
            <a:picLocks noChangeAspect="1"/>
          </p:cNvPicPr>
          <p:nvPr userDrawn="1">
            <p:custDataLst>
              <p:tags r:id="rId14"/>
            </p:custDataLst>
          </p:nvPr>
        </p:nvPicPr>
        <p:blipFill>
          <a:blip r:embed="rId15"/>
          <a:stretch>
            <a:fillRect/>
          </a:stretch>
        </p:blipFill>
        <p:spPr>
          <a:xfrm>
            <a:off x="1550" y="0"/>
            <a:ext cx="12188900" cy="5543733"/>
          </a:xfrm>
          <a:prstGeom prst="rect">
            <a:avLst/>
          </a:prstGeom>
        </p:spPr>
      </p:pic>
      <p:pic>
        <p:nvPicPr>
          <p:cNvPr id="38" name="Image 7"/>
          <p:cNvPicPr>
            <a:picLocks noChangeAspect="1"/>
          </p:cNvPicPr>
          <p:nvPr userDrawn="1">
            <p:custDataLst>
              <p:tags r:id="rId16"/>
            </p:custDataLst>
          </p:nvPr>
        </p:nvPicPr>
        <p:blipFill>
          <a:blip r:embed="rId17"/>
          <a:stretch>
            <a:fillRect/>
          </a:stretch>
        </p:blipFill>
        <p:spPr>
          <a:xfrm>
            <a:off x="3931979" y="2541068"/>
            <a:ext cx="4332612" cy="1517328"/>
          </a:xfrm>
          <a:prstGeom prst="rect">
            <a:avLst/>
          </a:prstGeom>
        </p:spPr>
      </p:pic>
      <p:sp>
        <p:nvSpPr>
          <p:cNvPr id="2" name="标题 1"/>
          <p:cNvSpPr>
            <a:spLocks noGrp="1"/>
          </p:cNvSpPr>
          <p:nvPr userDrawn="1">
            <p:ph type="ctrTitle"/>
            <p:custDataLst>
              <p:tags r:id="rId18"/>
            </p:custDataLst>
          </p:nvPr>
        </p:nvSpPr>
        <p:spPr>
          <a:xfrm>
            <a:off x="838200" y="1656000"/>
            <a:ext cx="10515000" cy="1800000"/>
          </a:xfrm>
        </p:spPr>
        <p:txBody>
          <a:bodyPr anchor="b"/>
          <a:lstStyle>
            <a:lvl1pPr algn="ctr">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userDrawn="1">
            <p:ph type="subTitle" idx="1"/>
            <p:custDataLst>
              <p:tags r:id="rId19"/>
            </p:custDataLst>
          </p:nvPr>
        </p:nvSpPr>
        <p:spPr>
          <a:xfrm>
            <a:off x="838200" y="3505000"/>
            <a:ext cx="10515000" cy="458396"/>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24" name="署名占位符 10"/>
          <p:cNvSpPr>
            <a:spLocks noGrp="1"/>
          </p:cNvSpPr>
          <p:nvPr userDrawn="1">
            <p:ph type="body" sz="quarter" idx="17" hasCustomPrompt="1"/>
            <p:custDataLst>
              <p:tags r:id="rId20"/>
            </p:custDataLst>
          </p:nvPr>
        </p:nvSpPr>
        <p:spPr>
          <a:xfrm>
            <a:off x="838200" y="3972635"/>
            <a:ext cx="10515000" cy="504000"/>
          </a:xfrm>
        </p:spPr>
        <p:txBody>
          <a:bodyPr anchor="ctr">
            <a:normAutofit/>
          </a:bodyPr>
          <a:lstStyle>
            <a:lvl1pPr marL="0" indent="0" algn="ctr">
              <a:lnSpc>
                <a:spcPct val="100000"/>
              </a:lnSpc>
              <a:buNone/>
              <a:defRPr sz="1800"/>
            </a:lvl1pPr>
          </a:lstStyle>
          <a:p>
            <a:pPr lvl="0"/>
            <a:r>
              <a:rPr lang="zh-CN" altLang="en-US" dirty="0"/>
              <a:t>署名占位符</a:t>
            </a:r>
            <a:endParaRPr lang="zh-CN" altLang="en-US" dirty="0"/>
          </a:p>
        </p:txBody>
      </p:sp>
      <p:sp>
        <p:nvSpPr>
          <p:cNvPr id="4" name="日期占位符 3"/>
          <p:cNvSpPr>
            <a:spLocks noGrp="1"/>
          </p:cNvSpPr>
          <p:nvPr>
            <p:ph type="dt" sz="half" idx="18"/>
            <p:custDataLst>
              <p:tags r:id="rId21"/>
            </p:custDataLst>
          </p:nvPr>
        </p:nvSpPr>
        <p:spPr/>
        <p:txBody>
          <a:body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9"/>
            <p:custDataLst>
              <p:tags r:id="rId22"/>
            </p:custDataLst>
          </p:nvPr>
        </p:nvSpPr>
        <p:spPr/>
        <p:txBody>
          <a:bodyPr/>
          <a:lstStyle/>
          <a:p>
            <a:endParaRPr lang="zh-CN" altLang="en-US"/>
          </a:p>
        </p:txBody>
      </p:sp>
      <p:sp>
        <p:nvSpPr>
          <p:cNvPr id="6" name="灯片编号占位符 5"/>
          <p:cNvSpPr>
            <a:spLocks noGrp="1"/>
          </p:cNvSpPr>
          <p:nvPr>
            <p:ph type="sldNum" sz="quarter" idx="20"/>
            <p:custDataLst>
              <p:tags r:id="rId2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78.xml"/><Relationship Id="rId23" Type="http://schemas.openxmlformats.org/officeDocument/2006/relationships/tags" Target="../tags/tag77.xml"/><Relationship Id="rId22" Type="http://schemas.openxmlformats.org/officeDocument/2006/relationships/tags" Target="../tags/tag76.xml"/><Relationship Id="rId21" Type="http://schemas.openxmlformats.org/officeDocument/2006/relationships/tags" Target="../tags/tag75.xml"/><Relationship Id="rId20" Type="http://schemas.openxmlformats.org/officeDocument/2006/relationships/tags" Target="../tags/tag74.xml"/><Relationship Id="rId2" Type="http://schemas.openxmlformats.org/officeDocument/2006/relationships/slideLayout" Target="../slideLayouts/slideLayout2.xml"/><Relationship Id="rId19" Type="http://schemas.openxmlformats.org/officeDocument/2006/relationships/tags" Target="../tags/tag73.xml"/><Relationship Id="rId18" Type="http://schemas.openxmlformats.org/officeDocument/2006/relationships/image" Target="../media/image26.png"/><Relationship Id="rId17" Type="http://schemas.openxmlformats.org/officeDocument/2006/relationships/tags" Target="../tags/tag72.xml"/><Relationship Id="rId16" Type="http://schemas.openxmlformats.org/officeDocument/2006/relationships/image" Target="../media/image25.png"/><Relationship Id="rId15" Type="http://schemas.openxmlformats.org/officeDocument/2006/relationships/tags" Target="../tags/tag71.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7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5" Type="http://schemas.openxmlformats.org/officeDocument/2006/relationships/theme" Target="../theme/theme10.xml"/><Relationship Id="rId24" Type="http://schemas.openxmlformats.org/officeDocument/2006/relationships/tags" Target="../tags/tag780.xml"/><Relationship Id="rId23" Type="http://schemas.openxmlformats.org/officeDocument/2006/relationships/tags" Target="../tags/tag779.xml"/><Relationship Id="rId22" Type="http://schemas.openxmlformats.org/officeDocument/2006/relationships/tags" Target="../tags/tag778.xml"/><Relationship Id="rId21" Type="http://schemas.openxmlformats.org/officeDocument/2006/relationships/tags" Target="../tags/tag777.xml"/><Relationship Id="rId20" Type="http://schemas.openxmlformats.org/officeDocument/2006/relationships/tags" Target="../tags/tag776.xml"/><Relationship Id="rId2" Type="http://schemas.openxmlformats.org/officeDocument/2006/relationships/slideLayout" Target="../slideLayouts/slideLayout101.xml"/><Relationship Id="rId19" Type="http://schemas.openxmlformats.org/officeDocument/2006/relationships/tags" Target="../tags/tag775.xml"/><Relationship Id="rId18" Type="http://schemas.openxmlformats.org/officeDocument/2006/relationships/image" Target="../media/image26.png"/><Relationship Id="rId17" Type="http://schemas.openxmlformats.org/officeDocument/2006/relationships/tags" Target="../tags/tag774.xml"/><Relationship Id="rId16" Type="http://schemas.openxmlformats.org/officeDocument/2006/relationships/image" Target="../media/image25.png"/><Relationship Id="rId15" Type="http://schemas.openxmlformats.org/officeDocument/2006/relationships/tags" Target="../tags/tag773.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772.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5" Type="http://schemas.openxmlformats.org/officeDocument/2006/relationships/theme" Target="../theme/theme11.xml"/><Relationship Id="rId24" Type="http://schemas.openxmlformats.org/officeDocument/2006/relationships/tags" Target="../tags/tag858.xml"/><Relationship Id="rId23" Type="http://schemas.openxmlformats.org/officeDocument/2006/relationships/tags" Target="../tags/tag857.xml"/><Relationship Id="rId22" Type="http://schemas.openxmlformats.org/officeDocument/2006/relationships/tags" Target="../tags/tag856.xml"/><Relationship Id="rId21" Type="http://schemas.openxmlformats.org/officeDocument/2006/relationships/tags" Target="../tags/tag855.xml"/><Relationship Id="rId20" Type="http://schemas.openxmlformats.org/officeDocument/2006/relationships/tags" Target="../tags/tag854.xml"/><Relationship Id="rId2" Type="http://schemas.openxmlformats.org/officeDocument/2006/relationships/slideLayout" Target="../slideLayouts/slideLayout112.xml"/><Relationship Id="rId19" Type="http://schemas.openxmlformats.org/officeDocument/2006/relationships/tags" Target="../tags/tag853.xml"/><Relationship Id="rId18" Type="http://schemas.openxmlformats.org/officeDocument/2006/relationships/image" Target="../media/image26.png"/><Relationship Id="rId17" Type="http://schemas.openxmlformats.org/officeDocument/2006/relationships/tags" Target="../tags/tag852.xml"/><Relationship Id="rId16" Type="http://schemas.openxmlformats.org/officeDocument/2006/relationships/image" Target="../media/image25.png"/><Relationship Id="rId15" Type="http://schemas.openxmlformats.org/officeDocument/2006/relationships/tags" Target="../tags/tag851.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850.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5" Type="http://schemas.openxmlformats.org/officeDocument/2006/relationships/theme" Target="../theme/theme12.xml"/><Relationship Id="rId24" Type="http://schemas.openxmlformats.org/officeDocument/2006/relationships/tags" Target="../tags/tag936.xml"/><Relationship Id="rId23" Type="http://schemas.openxmlformats.org/officeDocument/2006/relationships/tags" Target="../tags/tag935.xml"/><Relationship Id="rId22" Type="http://schemas.openxmlformats.org/officeDocument/2006/relationships/tags" Target="../tags/tag934.xml"/><Relationship Id="rId21" Type="http://schemas.openxmlformats.org/officeDocument/2006/relationships/tags" Target="../tags/tag933.xml"/><Relationship Id="rId20" Type="http://schemas.openxmlformats.org/officeDocument/2006/relationships/tags" Target="../tags/tag932.xml"/><Relationship Id="rId2" Type="http://schemas.openxmlformats.org/officeDocument/2006/relationships/slideLayout" Target="../slideLayouts/slideLayout123.xml"/><Relationship Id="rId19" Type="http://schemas.openxmlformats.org/officeDocument/2006/relationships/tags" Target="../tags/tag931.xml"/><Relationship Id="rId18" Type="http://schemas.openxmlformats.org/officeDocument/2006/relationships/image" Target="../media/image26.png"/><Relationship Id="rId17" Type="http://schemas.openxmlformats.org/officeDocument/2006/relationships/tags" Target="../tags/tag930.xml"/><Relationship Id="rId16" Type="http://schemas.openxmlformats.org/officeDocument/2006/relationships/image" Target="../media/image25.png"/><Relationship Id="rId15" Type="http://schemas.openxmlformats.org/officeDocument/2006/relationships/tags" Target="../tags/tag929.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928.xml"/><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5" Type="http://schemas.openxmlformats.org/officeDocument/2006/relationships/theme" Target="../theme/theme13.xml"/><Relationship Id="rId24" Type="http://schemas.openxmlformats.org/officeDocument/2006/relationships/tags" Target="../tags/tag1014.xml"/><Relationship Id="rId23" Type="http://schemas.openxmlformats.org/officeDocument/2006/relationships/tags" Target="../tags/tag1013.xml"/><Relationship Id="rId22" Type="http://schemas.openxmlformats.org/officeDocument/2006/relationships/tags" Target="../tags/tag1012.xml"/><Relationship Id="rId21" Type="http://schemas.openxmlformats.org/officeDocument/2006/relationships/tags" Target="../tags/tag1011.xml"/><Relationship Id="rId20" Type="http://schemas.openxmlformats.org/officeDocument/2006/relationships/tags" Target="../tags/tag1010.xml"/><Relationship Id="rId2" Type="http://schemas.openxmlformats.org/officeDocument/2006/relationships/slideLayout" Target="../slideLayouts/slideLayout134.xml"/><Relationship Id="rId19" Type="http://schemas.openxmlformats.org/officeDocument/2006/relationships/tags" Target="../tags/tag1009.xml"/><Relationship Id="rId18" Type="http://schemas.openxmlformats.org/officeDocument/2006/relationships/image" Target="../media/image26.png"/><Relationship Id="rId17" Type="http://schemas.openxmlformats.org/officeDocument/2006/relationships/tags" Target="../tags/tag1008.xml"/><Relationship Id="rId16" Type="http://schemas.openxmlformats.org/officeDocument/2006/relationships/image" Target="../media/image25.png"/><Relationship Id="rId15" Type="http://schemas.openxmlformats.org/officeDocument/2006/relationships/tags" Target="../tags/tag1007.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1006.xml"/><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56.xml"/><Relationship Id="rId23" Type="http://schemas.openxmlformats.org/officeDocument/2006/relationships/tags" Target="../tags/tag155.xml"/><Relationship Id="rId22" Type="http://schemas.openxmlformats.org/officeDocument/2006/relationships/tags" Target="../tags/tag154.xml"/><Relationship Id="rId21" Type="http://schemas.openxmlformats.org/officeDocument/2006/relationships/tags" Target="../tags/tag153.xml"/><Relationship Id="rId20" Type="http://schemas.openxmlformats.org/officeDocument/2006/relationships/tags" Target="../tags/tag152.xml"/><Relationship Id="rId2" Type="http://schemas.openxmlformats.org/officeDocument/2006/relationships/slideLayout" Target="../slideLayouts/slideLayout13.xml"/><Relationship Id="rId19" Type="http://schemas.openxmlformats.org/officeDocument/2006/relationships/tags" Target="../tags/tag151.xml"/><Relationship Id="rId18" Type="http://schemas.openxmlformats.org/officeDocument/2006/relationships/image" Target="../media/image26.png"/><Relationship Id="rId17" Type="http://schemas.openxmlformats.org/officeDocument/2006/relationships/tags" Target="../tags/tag150.xml"/><Relationship Id="rId16" Type="http://schemas.openxmlformats.org/officeDocument/2006/relationships/image" Target="../media/image25.png"/><Relationship Id="rId15" Type="http://schemas.openxmlformats.org/officeDocument/2006/relationships/tags" Target="../tags/tag149.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148.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5" Type="http://schemas.openxmlformats.org/officeDocument/2006/relationships/theme" Target="../theme/theme3.xml"/><Relationship Id="rId24" Type="http://schemas.openxmlformats.org/officeDocument/2006/relationships/tags" Target="../tags/tag234.xml"/><Relationship Id="rId23" Type="http://schemas.openxmlformats.org/officeDocument/2006/relationships/tags" Target="../tags/tag233.xml"/><Relationship Id="rId22" Type="http://schemas.openxmlformats.org/officeDocument/2006/relationships/tags" Target="../tags/tag232.xml"/><Relationship Id="rId21" Type="http://schemas.openxmlformats.org/officeDocument/2006/relationships/tags" Target="../tags/tag231.xml"/><Relationship Id="rId20" Type="http://schemas.openxmlformats.org/officeDocument/2006/relationships/tags" Target="../tags/tag230.xml"/><Relationship Id="rId2" Type="http://schemas.openxmlformats.org/officeDocument/2006/relationships/slideLayout" Target="../slideLayouts/slideLayout24.xml"/><Relationship Id="rId19" Type="http://schemas.openxmlformats.org/officeDocument/2006/relationships/tags" Target="../tags/tag229.xml"/><Relationship Id="rId18" Type="http://schemas.openxmlformats.org/officeDocument/2006/relationships/image" Target="../media/image26.png"/><Relationship Id="rId17" Type="http://schemas.openxmlformats.org/officeDocument/2006/relationships/tags" Target="../tags/tag228.xml"/><Relationship Id="rId16" Type="http://schemas.openxmlformats.org/officeDocument/2006/relationships/image" Target="../media/image25.png"/><Relationship Id="rId15" Type="http://schemas.openxmlformats.org/officeDocument/2006/relationships/tags" Target="../tags/tag227.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2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5" Type="http://schemas.openxmlformats.org/officeDocument/2006/relationships/theme" Target="../theme/theme4.xml"/><Relationship Id="rId24" Type="http://schemas.openxmlformats.org/officeDocument/2006/relationships/tags" Target="../tags/tag312.xml"/><Relationship Id="rId23" Type="http://schemas.openxmlformats.org/officeDocument/2006/relationships/tags" Target="../tags/tag311.xml"/><Relationship Id="rId22" Type="http://schemas.openxmlformats.org/officeDocument/2006/relationships/tags" Target="../tags/tag310.xml"/><Relationship Id="rId21" Type="http://schemas.openxmlformats.org/officeDocument/2006/relationships/tags" Target="../tags/tag309.xml"/><Relationship Id="rId20" Type="http://schemas.openxmlformats.org/officeDocument/2006/relationships/tags" Target="../tags/tag308.xml"/><Relationship Id="rId2" Type="http://schemas.openxmlformats.org/officeDocument/2006/relationships/slideLayout" Target="../slideLayouts/slideLayout35.xml"/><Relationship Id="rId19" Type="http://schemas.openxmlformats.org/officeDocument/2006/relationships/tags" Target="../tags/tag307.xml"/><Relationship Id="rId18" Type="http://schemas.openxmlformats.org/officeDocument/2006/relationships/image" Target="../media/image26.png"/><Relationship Id="rId17" Type="http://schemas.openxmlformats.org/officeDocument/2006/relationships/tags" Target="../tags/tag306.xml"/><Relationship Id="rId16" Type="http://schemas.openxmlformats.org/officeDocument/2006/relationships/image" Target="../media/image25.png"/><Relationship Id="rId15" Type="http://schemas.openxmlformats.org/officeDocument/2006/relationships/tags" Target="../tags/tag305.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30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5" Type="http://schemas.openxmlformats.org/officeDocument/2006/relationships/theme" Target="../theme/theme5.xml"/><Relationship Id="rId24" Type="http://schemas.openxmlformats.org/officeDocument/2006/relationships/tags" Target="../tags/tag390.xml"/><Relationship Id="rId23" Type="http://schemas.openxmlformats.org/officeDocument/2006/relationships/tags" Target="../tags/tag389.xml"/><Relationship Id="rId22" Type="http://schemas.openxmlformats.org/officeDocument/2006/relationships/tags" Target="../tags/tag388.xml"/><Relationship Id="rId21" Type="http://schemas.openxmlformats.org/officeDocument/2006/relationships/tags" Target="../tags/tag387.xml"/><Relationship Id="rId20" Type="http://schemas.openxmlformats.org/officeDocument/2006/relationships/tags" Target="../tags/tag386.xml"/><Relationship Id="rId2" Type="http://schemas.openxmlformats.org/officeDocument/2006/relationships/slideLayout" Target="../slideLayouts/slideLayout46.xml"/><Relationship Id="rId19" Type="http://schemas.openxmlformats.org/officeDocument/2006/relationships/tags" Target="../tags/tag385.xml"/><Relationship Id="rId18" Type="http://schemas.openxmlformats.org/officeDocument/2006/relationships/image" Target="../media/image26.png"/><Relationship Id="rId17" Type="http://schemas.openxmlformats.org/officeDocument/2006/relationships/tags" Target="../tags/tag384.xml"/><Relationship Id="rId16" Type="http://schemas.openxmlformats.org/officeDocument/2006/relationships/image" Target="../media/image25.png"/><Relationship Id="rId15" Type="http://schemas.openxmlformats.org/officeDocument/2006/relationships/tags" Target="../tags/tag383.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38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5" Type="http://schemas.openxmlformats.org/officeDocument/2006/relationships/theme" Target="../theme/theme6.xml"/><Relationship Id="rId24" Type="http://schemas.openxmlformats.org/officeDocument/2006/relationships/tags" Target="../tags/tag468.xml"/><Relationship Id="rId23" Type="http://schemas.openxmlformats.org/officeDocument/2006/relationships/tags" Target="../tags/tag467.xml"/><Relationship Id="rId22" Type="http://schemas.openxmlformats.org/officeDocument/2006/relationships/tags" Target="../tags/tag466.xml"/><Relationship Id="rId21" Type="http://schemas.openxmlformats.org/officeDocument/2006/relationships/tags" Target="../tags/tag465.xml"/><Relationship Id="rId20" Type="http://schemas.openxmlformats.org/officeDocument/2006/relationships/tags" Target="../tags/tag464.xml"/><Relationship Id="rId2" Type="http://schemas.openxmlformats.org/officeDocument/2006/relationships/slideLayout" Target="../slideLayouts/slideLayout57.xml"/><Relationship Id="rId19" Type="http://schemas.openxmlformats.org/officeDocument/2006/relationships/tags" Target="../tags/tag463.xml"/><Relationship Id="rId18" Type="http://schemas.openxmlformats.org/officeDocument/2006/relationships/image" Target="../media/image26.png"/><Relationship Id="rId17" Type="http://schemas.openxmlformats.org/officeDocument/2006/relationships/tags" Target="../tags/tag462.xml"/><Relationship Id="rId16" Type="http://schemas.openxmlformats.org/officeDocument/2006/relationships/image" Target="../media/image25.png"/><Relationship Id="rId15" Type="http://schemas.openxmlformats.org/officeDocument/2006/relationships/tags" Target="../tags/tag461.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460.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5" Type="http://schemas.openxmlformats.org/officeDocument/2006/relationships/theme" Target="../theme/theme7.xml"/><Relationship Id="rId24" Type="http://schemas.openxmlformats.org/officeDocument/2006/relationships/tags" Target="../tags/tag546.xml"/><Relationship Id="rId23" Type="http://schemas.openxmlformats.org/officeDocument/2006/relationships/tags" Target="../tags/tag545.xml"/><Relationship Id="rId22" Type="http://schemas.openxmlformats.org/officeDocument/2006/relationships/tags" Target="../tags/tag544.xml"/><Relationship Id="rId21" Type="http://schemas.openxmlformats.org/officeDocument/2006/relationships/tags" Target="../tags/tag543.xml"/><Relationship Id="rId20" Type="http://schemas.openxmlformats.org/officeDocument/2006/relationships/tags" Target="../tags/tag542.xml"/><Relationship Id="rId2" Type="http://schemas.openxmlformats.org/officeDocument/2006/relationships/slideLayout" Target="../slideLayouts/slideLayout68.xml"/><Relationship Id="rId19" Type="http://schemas.openxmlformats.org/officeDocument/2006/relationships/tags" Target="../tags/tag541.xml"/><Relationship Id="rId18" Type="http://schemas.openxmlformats.org/officeDocument/2006/relationships/image" Target="../media/image26.png"/><Relationship Id="rId17" Type="http://schemas.openxmlformats.org/officeDocument/2006/relationships/tags" Target="../tags/tag540.xml"/><Relationship Id="rId16" Type="http://schemas.openxmlformats.org/officeDocument/2006/relationships/image" Target="../media/image25.png"/><Relationship Id="rId15" Type="http://schemas.openxmlformats.org/officeDocument/2006/relationships/tags" Target="../tags/tag539.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53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5" Type="http://schemas.openxmlformats.org/officeDocument/2006/relationships/theme" Target="../theme/theme8.xml"/><Relationship Id="rId24" Type="http://schemas.openxmlformats.org/officeDocument/2006/relationships/tags" Target="../tags/tag624.xml"/><Relationship Id="rId23" Type="http://schemas.openxmlformats.org/officeDocument/2006/relationships/tags" Target="../tags/tag623.xml"/><Relationship Id="rId22" Type="http://schemas.openxmlformats.org/officeDocument/2006/relationships/tags" Target="../tags/tag622.xml"/><Relationship Id="rId21" Type="http://schemas.openxmlformats.org/officeDocument/2006/relationships/tags" Target="../tags/tag621.xml"/><Relationship Id="rId20" Type="http://schemas.openxmlformats.org/officeDocument/2006/relationships/tags" Target="../tags/tag620.xml"/><Relationship Id="rId2" Type="http://schemas.openxmlformats.org/officeDocument/2006/relationships/slideLayout" Target="../slideLayouts/slideLayout79.xml"/><Relationship Id="rId19" Type="http://schemas.openxmlformats.org/officeDocument/2006/relationships/tags" Target="../tags/tag619.xml"/><Relationship Id="rId18" Type="http://schemas.openxmlformats.org/officeDocument/2006/relationships/image" Target="../media/image26.png"/><Relationship Id="rId17" Type="http://schemas.openxmlformats.org/officeDocument/2006/relationships/tags" Target="../tags/tag618.xml"/><Relationship Id="rId16" Type="http://schemas.openxmlformats.org/officeDocument/2006/relationships/image" Target="../media/image25.png"/><Relationship Id="rId15" Type="http://schemas.openxmlformats.org/officeDocument/2006/relationships/tags" Target="../tags/tag617.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616.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5" Type="http://schemas.openxmlformats.org/officeDocument/2006/relationships/theme" Target="../theme/theme9.xml"/><Relationship Id="rId24" Type="http://schemas.openxmlformats.org/officeDocument/2006/relationships/tags" Target="../tags/tag702.xml"/><Relationship Id="rId23" Type="http://schemas.openxmlformats.org/officeDocument/2006/relationships/tags" Target="../tags/tag701.xml"/><Relationship Id="rId22" Type="http://schemas.openxmlformats.org/officeDocument/2006/relationships/tags" Target="../tags/tag700.xml"/><Relationship Id="rId21" Type="http://schemas.openxmlformats.org/officeDocument/2006/relationships/tags" Target="../tags/tag699.xml"/><Relationship Id="rId20" Type="http://schemas.openxmlformats.org/officeDocument/2006/relationships/tags" Target="../tags/tag698.xml"/><Relationship Id="rId2" Type="http://schemas.openxmlformats.org/officeDocument/2006/relationships/slideLayout" Target="../slideLayouts/slideLayout90.xml"/><Relationship Id="rId19" Type="http://schemas.openxmlformats.org/officeDocument/2006/relationships/tags" Target="../tags/tag697.xml"/><Relationship Id="rId18" Type="http://schemas.openxmlformats.org/officeDocument/2006/relationships/image" Target="../media/image26.png"/><Relationship Id="rId17" Type="http://schemas.openxmlformats.org/officeDocument/2006/relationships/tags" Target="../tags/tag696.xml"/><Relationship Id="rId16" Type="http://schemas.openxmlformats.org/officeDocument/2006/relationships/image" Target="../media/image25.png"/><Relationship Id="rId15" Type="http://schemas.openxmlformats.org/officeDocument/2006/relationships/tags" Target="../tags/tag695.xml"/><Relationship Id="rId14" Type="http://schemas.openxmlformats.org/officeDocument/2006/relationships/image" Target="../media/image24.svg"/><Relationship Id="rId13" Type="http://schemas.openxmlformats.org/officeDocument/2006/relationships/image" Target="../media/image1.png"/><Relationship Id="rId12" Type="http://schemas.openxmlformats.org/officeDocument/2006/relationships/tags" Target="../tags/tag694.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Image 0"/>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0" y="429"/>
            <a:ext cx="12192000" cy="6857142"/>
          </a:xfrm>
          <a:prstGeom prst="rect">
            <a:avLst/>
          </a:prstGeom>
        </p:spPr>
      </p:pic>
      <p:pic>
        <p:nvPicPr>
          <p:cNvPr id="18" name="Image 1"/>
          <p:cNvPicPr>
            <a:picLocks noChangeAspect="1"/>
          </p:cNvPicPr>
          <p:nvPr userDrawn="1">
            <p:custDataLst>
              <p:tags r:id="rId15"/>
            </p:custDataLst>
          </p:nvPr>
        </p:nvPicPr>
        <p:blipFill>
          <a:blip r:embed="rId16"/>
          <a:stretch>
            <a:fillRect/>
          </a:stretch>
        </p:blipFill>
        <p:spPr>
          <a:xfrm>
            <a:off x="0" y="4133000"/>
            <a:ext cx="5910857" cy="2724571"/>
          </a:xfrm>
          <a:prstGeom prst="rect">
            <a:avLst/>
          </a:prstGeom>
        </p:spPr>
      </p:pic>
      <p:pic>
        <p:nvPicPr>
          <p:cNvPr id="19" name="Image 2"/>
          <p:cNvPicPr>
            <a:picLocks noChangeAspect="1"/>
          </p:cNvPicPr>
          <p:nvPr userDrawn="1">
            <p:custDataLst>
              <p:tags r:id="rId17"/>
            </p:custDataLst>
          </p:nvPr>
        </p:nvPicPr>
        <p:blipFill>
          <a:blip r:embed="rId18"/>
          <a:stretch>
            <a:fillRect/>
          </a:stretch>
        </p:blipFill>
        <p:spPr>
          <a:xfrm>
            <a:off x="7090286" y="429"/>
            <a:ext cx="5097143" cy="3382857"/>
          </a:xfrm>
          <a:prstGeom prst="rect">
            <a:avLst/>
          </a:prstGeom>
        </p:spPr>
      </p:pic>
      <p:sp>
        <p:nvSpPr>
          <p:cNvPr id="2" name="标题占位符 1"/>
          <p:cNvSpPr>
            <a:spLocks noGrp="1"/>
          </p:cNvSpPr>
          <p:nvPr userDrawn="1">
            <p:ph type="title"/>
            <p:custDataLst>
              <p:tags r:id="rId19"/>
            </p:custDataLst>
          </p:nvPr>
        </p:nvSpPr>
        <p:spPr>
          <a:xfrm>
            <a:off x="838200" y="36000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userDrawn="1">
            <p:ph type="body" idx="1"/>
            <p:custDataLst>
              <p:tags r:id="rId20"/>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userDrawn="1">
            <p:ph type="dt" sz="half" idx="2"/>
            <p:custDataLst>
              <p:tags r:id="rId21"/>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userDrawn="1">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userDrawn="1">
            <p:ph type="sldNum" sz="quarter" idx="4"/>
            <p:custDataLst>
              <p:tags r:id="rId23"/>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018.xml"/><Relationship Id="rId3" Type="http://schemas.openxmlformats.org/officeDocument/2006/relationships/tags" Target="../tags/tag1017.xml"/><Relationship Id="rId2" Type="http://schemas.openxmlformats.org/officeDocument/2006/relationships/tags" Target="../tags/tag1016.xml"/><Relationship Id="rId1" Type="http://schemas.openxmlformats.org/officeDocument/2006/relationships/tags" Target="../tags/tag101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1.xml"/><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3.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4.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6.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8.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0.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9" Type="http://schemas.openxmlformats.org/officeDocument/2006/relationships/tags" Target="../tags/tag1027.xml"/><Relationship Id="rId8" Type="http://schemas.openxmlformats.org/officeDocument/2006/relationships/tags" Target="../tags/tag1026.xml"/><Relationship Id="rId7" Type="http://schemas.openxmlformats.org/officeDocument/2006/relationships/tags" Target="../tags/tag1025.xml"/><Relationship Id="rId6" Type="http://schemas.openxmlformats.org/officeDocument/2006/relationships/tags" Target="../tags/tag1024.xml"/><Relationship Id="rId5" Type="http://schemas.openxmlformats.org/officeDocument/2006/relationships/tags" Target="../tags/tag1023.xml"/><Relationship Id="rId4" Type="http://schemas.openxmlformats.org/officeDocument/2006/relationships/tags" Target="../tags/tag1022.xml"/><Relationship Id="rId3" Type="http://schemas.openxmlformats.org/officeDocument/2006/relationships/tags" Target="../tags/tag1021.xml"/><Relationship Id="rId2" Type="http://schemas.openxmlformats.org/officeDocument/2006/relationships/tags" Target="../tags/tag1020.xml"/><Relationship Id="rId15" Type="http://schemas.openxmlformats.org/officeDocument/2006/relationships/slideLayout" Target="../slideLayouts/slideLayout3.xml"/><Relationship Id="rId14" Type="http://schemas.openxmlformats.org/officeDocument/2006/relationships/tags" Target="../tags/tag1032.xml"/><Relationship Id="rId13" Type="http://schemas.openxmlformats.org/officeDocument/2006/relationships/tags" Target="../tags/tag1031.xml"/><Relationship Id="rId12" Type="http://schemas.openxmlformats.org/officeDocument/2006/relationships/tags" Target="../tags/tag1030.xml"/><Relationship Id="rId11" Type="http://schemas.openxmlformats.org/officeDocument/2006/relationships/tags" Target="../tags/tag1029.xml"/><Relationship Id="rId10" Type="http://schemas.openxmlformats.org/officeDocument/2006/relationships/tags" Target="../tags/tag1028.xml"/><Relationship Id="rId1" Type="http://schemas.openxmlformats.org/officeDocument/2006/relationships/tags" Target="../tags/tag1019.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06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tags" Target="../tags/tag1062.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tags" Target="../tags/tag106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4.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tags" Target="../tags/tag106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tags" Target="../tags/tag1066.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90.xml"/><Relationship Id="rId1" Type="http://schemas.openxmlformats.org/officeDocument/2006/relationships/tags" Target="../tags/tag106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tags" Target="../tags/tag1068.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12.xml"/><Relationship Id="rId1" Type="http://schemas.openxmlformats.org/officeDocument/2006/relationships/tags" Target="../tags/tag1069.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36.xml"/><Relationship Id="rId4" Type="http://schemas.openxmlformats.org/officeDocument/2006/relationships/tags" Target="../tags/tag1073.xml"/><Relationship Id="rId3" Type="http://schemas.openxmlformats.org/officeDocument/2006/relationships/tags" Target="../tags/tag1072.xml"/><Relationship Id="rId2" Type="http://schemas.openxmlformats.org/officeDocument/2006/relationships/tags" Target="../tags/tag1071.xml"/><Relationship Id="rId1" Type="http://schemas.openxmlformats.org/officeDocument/2006/relationships/tags" Target="../tags/tag1070.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4.xml"/><Relationship Id="rId4" Type="http://schemas.openxmlformats.org/officeDocument/2006/relationships/tags" Target="../tags/tag1036.xml"/><Relationship Id="rId3" Type="http://schemas.openxmlformats.org/officeDocument/2006/relationships/tags" Target="../tags/tag1035.xml"/><Relationship Id="rId2" Type="http://schemas.openxmlformats.org/officeDocument/2006/relationships/tags" Target="../tags/tag1034.xml"/><Relationship Id="rId1" Type="http://schemas.openxmlformats.org/officeDocument/2006/relationships/tags" Target="../tags/tag103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3.xml"/><Relationship Id="rId1" Type="http://schemas.openxmlformats.org/officeDocument/2006/relationships/tags" Target="../tags/tag1074.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1078.xml"/><Relationship Id="rId3" Type="http://schemas.openxmlformats.org/officeDocument/2006/relationships/tags" Target="../tags/tag1077.xml"/><Relationship Id="rId2" Type="http://schemas.openxmlformats.org/officeDocument/2006/relationships/tags" Target="../tags/tag1076.xml"/><Relationship Id="rId1" Type="http://schemas.openxmlformats.org/officeDocument/2006/relationships/tags" Target="../tags/tag107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39.xml"/><Relationship Id="rId2" Type="http://schemas.openxmlformats.org/officeDocument/2006/relationships/tags" Target="../tags/tag1038.xml"/><Relationship Id="rId1" Type="http://schemas.openxmlformats.org/officeDocument/2006/relationships/tags" Target="../tags/tag103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0.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5.xml"/><Relationship Id="rId4" Type="http://schemas.openxmlformats.org/officeDocument/2006/relationships/tags" Target="../tags/tag1044.xml"/><Relationship Id="rId3" Type="http://schemas.openxmlformats.org/officeDocument/2006/relationships/tags" Target="../tags/tag1043.xml"/><Relationship Id="rId2" Type="http://schemas.openxmlformats.org/officeDocument/2006/relationships/tags" Target="../tags/tag1042.xml"/><Relationship Id="rId1" Type="http://schemas.openxmlformats.org/officeDocument/2006/relationships/tags" Target="../tags/tag104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6.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6.xml"/><Relationship Id="rId4" Type="http://schemas.openxmlformats.org/officeDocument/2006/relationships/tags" Target="../tags/tag1050.xml"/><Relationship Id="rId3" Type="http://schemas.openxmlformats.org/officeDocument/2006/relationships/tags" Target="../tags/tag1049.xml"/><Relationship Id="rId2" Type="http://schemas.openxmlformats.org/officeDocument/2006/relationships/tags" Target="../tags/tag1048.xml"/><Relationship Id="rId1" Type="http://schemas.openxmlformats.org/officeDocument/2006/relationships/tags" Target="../tags/tag10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522605" y="2148760"/>
            <a:ext cx="6705600" cy="1800000"/>
          </a:xfrm>
        </p:spPr>
        <p:txBody>
          <a:bodyPr>
            <a:normAutofit fontScale="90000"/>
          </a:bodyPr>
          <a:lstStyle/>
          <a:p>
            <a:r>
              <a:rPr lang="zh-CN" altLang="en-US" dirty="0"/>
              <a:t>全球互联网用户数据分析与可视化</a:t>
            </a:r>
            <a:endParaRPr lang="zh-CN" altLang="en-US" dirty="0"/>
          </a:p>
        </p:txBody>
      </p:sp>
      <p:sp>
        <p:nvSpPr>
          <p:cNvPr id="5" name="副标题"/>
          <p:cNvSpPr>
            <a:spLocks noGrp="1"/>
          </p:cNvSpPr>
          <p:nvPr>
            <p:ph type="subTitle" idx="1"/>
            <p:custDataLst>
              <p:tags r:id="rId2"/>
            </p:custDataLst>
          </p:nvPr>
        </p:nvSpPr>
        <p:spPr>
          <a:xfrm>
            <a:off x="522605" y="4131495"/>
            <a:ext cx="6705600" cy="504000"/>
          </a:xfrm>
        </p:spPr>
        <p:txBody>
          <a:bodyPr/>
          <a:lstStyle/>
          <a:p>
            <a:r>
              <a:rPr lang="zh-CN" altLang="en-US" dirty="0"/>
              <a:t>2023数据科学导论大作业</a:t>
            </a:r>
            <a:endParaRPr lang="zh-CN" altLang="en-US" dirty="0"/>
          </a:p>
        </p:txBody>
      </p:sp>
      <p:sp>
        <p:nvSpPr>
          <p:cNvPr id="10" name="署名"/>
          <p:cNvSpPr>
            <a:spLocks noGrp="1"/>
          </p:cNvSpPr>
          <p:nvPr>
            <p:ph type="body" sz="quarter" idx="17"/>
            <p:custDataLst>
              <p:tags r:id="rId3"/>
            </p:custDataLst>
          </p:nvPr>
        </p:nvSpPr>
        <p:spPr>
          <a:xfrm>
            <a:off x="522605" y="4758055"/>
            <a:ext cx="2743200" cy="504000"/>
          </a:xfrm>
        </p:spPr>
        <p:txBody>
          <a:bodyPr>
            <a:normAutofit/>
          </a:bodyPr>
          <a:lstStyle/>
          <a:p>
            <a:r>
              <a:rPr lang="zh-CN" altLang="en-US" dirty="0"/>
              <a:t>杨鸣谦</a:t>
            </a:r>
            <a:r>
              <a:rPr lang="en-US" altLang="zh-CN" dirty="0"/>
              <a:t> 10225102459</a:t>
            </a:r>
            <a:endParaRPr lang="en-US" altLang="zh-CN" dirty="0"/>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全球用户每年各项数据分析与</a:t>
            </a:r>
            <a:r>
              <a:rPr lang="zh-CN" altLang="en-US"/>
              <a:t>可视化</a:t>
            </a:r>
            <a:endParaRPr lang="zh-CN" altLang="en-US"/>
          </a:p>
        </p:txBody>
      </p:sp>
      <p:pic>
        <p:nvPicPr>
          <p:cNvPr id="10" name="图片 10"/>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全球用户每年各项数据分析与可视化</a:t>
            </a:r>
            <a:endParaRPr lang="zh-CN" altLang="en-US"/>
          </a:p>
        </p:txBody>
      </p:sp>
      <p:sp>
        <p:nvSpPr>
          <p:cNvPr id="3" name="内容占位符 2"/>
          <p:cNvSpPr>
            <a:spLocks noGrp="1"/>
          </p:cNvSpPr>
          <p:nvPr>
            <p:ph idx="1"/>
          </p:nvPr>
        </p:nvSpPr>
        <p:spPr/>
        <p:txBody>
          <a:bodyPr>
            <a:normAutofit fontScale="90000"/>
          </a:bodyPr>
          <a:p>
            <a:r>
              <a:rPr lang="zh-CN" altLang="en-US"/>
              <a:t>四幅图标</a:t>
            </a:r>
            <a:r>
              <a:rPr lang="zh-CN" altLang="en-US"/>
              <a:t>分别绘制了全球每年的互联网用户总数、全球每年每100人移动端互联网订阅数、互联网使用人数比例、每100人宽带订阅数的平均值等图形。</a:t>
            </a:r>
            <a:endParaRPr lang="zh-CN" altLang="en-US"/>
          </a:p>
          <a:p>
            <a:r>
              <a:rPr lang="zh-CN" altLang="en-US"/>
              <a:t>可以看到：</a:t>
            </a:r>
            <a:endParaRPr lang="zh-CN" altLang="en-US"/>
          </a:p>
          <a:p>
            <a:r>
              <a:rPr lang="zh-CN" altLang="en-US"/>
              <a:t>全球互联网用户总数呈现出一个快速增长的趋势，尤其是在 2000 年之后，增长速度更加明显。这说明互联网技术的发展和普及，以及人们对互联网的需求和依赖都在不断增加。</a:t>
            </a:r>
            <a:endParaRPr lang="zh-CN" altLang="en-US"/>
          </a:p>
          <a:p>
            <a:r>
              <a:rPr lang="zh-CN" altLang="en-US"/>
              <a:t>全球每100人移动端互联网订阅数也呈现出一个快速增长的趋势，尤其是在 2005 年之后，增长速度更加明显。这说明移动设备的普及和便捷，以及人们对移动互联网的需求和偏好都在不断增加。</a:t>
            </a:r>
            <a:endParaRPr lang="zh-CN" altLang="en-US"/>
          </a:p>
          <a:p>
            <a:r>
              <a:rPr lang="zh-CN" altLang="en-US"/>
              <a:t>全球互联网使用人数比例也呈现出一个快速增长的趋势。这说明互联网已经成为人们生活、工作、学习等方面不可或缺的一部分，以及互联网的覆盖范围和接入方式都在不断扩大和改善。</a:t>
            </a:r>
            <a:endParaRPr lang="zh-CN" altLang="en-US"/>
          </a:p>
          <a:p>
            <a:r>
              <a:rPr lang="zh-CN" altLang="en-US"/>
              <a:t>全球每100人宽带订阅数呈现出一个缓慢增长的趋势，但在 2010 年之后，增长速度有所放缓。这说明宽带网络的发展和普及还有一定的空间和潜力，以及宽带网络的竞争力和吸引力可能受到了移动网络的影响。</a:t>
            </a: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2020年各个国家地区的用户占比饼图和柱状图绘制</a:t>
            </a:r>
            <a:endParaRPr lang="zh-CN" altLang="en-US"/>
          </a:p>
        </p:txBody>
      </p:sp>
      <p:pic>
        <p:nvPicPr>
          <p:cNvPr id="4" name="图片 1"/>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2020年各个国家地区的用户占比饼图和柱状图绘制</a:t>
            </a:r>
            <a:endParaRPr lang="zh-CN" altLang="en-US"/>
          </a:p>
        </p:txBody>
      </p:sp>
      <p:pic>
        <p:nvPicPr>
          <p:cNvPr id="4" name="图片 2"/>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2020年各个国家地区的用户占比饼图和柱状图绘制</a:t>
            </a:r>
            <a:endParaRPr lang="zh-CN" altLang="en-US"/>
          </a:p>
        </p:txBody>
      </p:sp>
      <p:sp>
        <p:nvSpPr>
          <p:cNvPr id="3" name="内容占位符 2"/>
          <p:cNvSpPr>
            <a:spLocks noGrp="1"/>
          </p:cNvSpPr>
          <p:nvPr>
            <p:ph idx="1"/>
          </p:nvPr>
        </p:nvSpPr>
        <p:spPr/>
        <p:txBody>
          <a:bodyPr>
            <a:normAutofit fontScale="90000"/>
          </a:bodyPr>
          <a:p>
            <a:r>
              <a:rPr lang="zh-CN" altLang="en-US">
                <a:sym typeface="+mn-ea"/>
              </a:rPr>
              <a:t>从图中可以看出</a:t>
            </a:r>
            <a:r>
              <a:rPr lang="zh-CN" altLang="en-US" b="1"/>
              <a:t>：</a:t>
            </a:r>
            <a:endParaRPr lang="zh-CN" altLang="en-US" b="1"/>
          </a:p>
          <a:p>
            <a:r>
              <a:rPr lang="zh-CN" altLang="en-US" b="1"/>
              <a:t>在 2020 年，全球互联网用户占比最高的国家地区是中国，占比达到了 20.3%，远高于其他国家地区。这说明中国在互联网领域有着巨大的市场规模和潜力，以及中国在互联网技术、应用、服务等方面有着较强的竞争力和影响力。</a:t>
            </a:r>
            <a:endParaRPr lang="zh-CN" altLang="en-US" b="1"/>
          </a:p>
          <a:p>
            <a:r>
              <a:rPr lang="zh-CN" altLang="en-US" b="1"/>
              <a:t>在 2020 年，全球互联网用户占比第二高的国家地区是印度，占比为 12.1%，但与中国相比还有较大的差距。这说明印度在互联网领域也有着较大的市场规模和潜力，但与中国相比还有较大的发展空间和挑战。</a:t>
            </a:r>
            <a:endParaRPr lang="zh-CN" altLang="en-US" b="1"/>
          </a:p>
          <a:p>
            <a:r>
              <a:rPr lang="zh-CN" altLang="en-US" b="1"/>
              <a:t>在 2020 年，全球互联网用户占比第三高的国家地区是南美，占比为 9.7%，与印度相比较为接近。这说明美国在互联网领域也有着较大的市场规模和潜力，但与中国相比也有较大的差距。</a:t>
            </a:r>
            <a:endParaRPr lang="zh-CN" altLang="en-US" b="1"/>
          </a:p>
          <a:p>
            <a:r>
              <a:rPr lang="zh-CN" altLang="en-US" b="1"/>
              <a:t>在 2020 年，全球互联网用户占比排名前十的国家地区还包括巴西、印度尼西亚、俄罗斯、日本、墨西哥和埃及。这些国家地区的占比都在 1.5% 到 3.6% 之间，相对较低。这说明这些国家地区在互联网领域还有较大的发展空间和潜力，但也面临着较大的挑战和竞争。</a:t>
            </a:r>
            <a:endParaRPr lang="zh-CN" altLang="en-US" b="1"/>
          </a:p>
          <a:p>
            <a:r>
              <a:rPr lang="zh-CN" altLang="en-US" b="1"/>
              <a:t>在 2020 年，全球互联网用户占比排名第十一以后的国家地区的占比加起来只有 约37%，远低于中国的占比。这说明这些国家地区在互联网领域还有较大的不平衡和差距，需要加强互联网技术的普及和提升。</a:t>
            </a:r>
            <a:endParaRPr lang="zh-CN" altLang="en-US" b="1"/>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2020年各国家地区互联网用户占比分布直方图</a:t>
            </a:r>
            <a:endParaRPr lang="zh-CN" altLang="en-US"/>
          </a:p>
        </p:txBody>
      </p:sp>
      <p:pic>
        <p:nvPicPr>
          <p:cNvPr id="4" name="图片 3"/>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2020年各国家地区互联网用户占比分布直方图</a:t>
            </a:r>
            <a:endParaRPr lang="zh-CN" altLang="en-US"/>
          </a:p>
        </p:txBody>
      </p:sp>
      <p:sp>
        <p:nvSpPr>
          <p:cNvPr id="3" name="内容占位符 2"/>
          <p:cNvSpPr>
            <a:spLocks noGrp="1"/>
          </p:cNvSpPr>
          <p:nvPr>
            <p:ph idx="1"/>
          </p:nvPr>
        </p:nvSpPr>
        <p:spPr>
          <a:xfrm>
            <a:off x="838200" y="1224065"/>
            <a:ext cx="10515600" cy="4813200"/>
          </a:xfrm>
        </p:spPr>
        <p:txBody>
          <a:bodyPr/>
          <a:p>
            <a:endParaRPr lang="zh-CN" altLang="en-US"/>
          </a:p>
          <a:p>
            <a:r>
              <a:rPr lang="zh-CN" altLang="en-US">
                <a:sym typeface="+mn-ea"/>
              </a:rPr>
              <a:t>从图中可以看出</a:t>
            </a:r>
            <a:r>
              <a:rPr lang="zh-CN" altLang="en-US"/>
              <a:t>：</a:t>
            </a:r>
            <a:endParaRPr lang="zh-CN" altLang="en-US"/>
          </a:p>
          <a:p>
            <a:endParaRPr lang="zh-CN" altLang="en-US"/>
          </a:p>
          <a:p>
            <a:r>
              <a:rPr lang="zh-CN" altLang="en-US"/>
              <a:t>在 2020 年，各国家地区互联网用户占比的分布呈现出一个右偏态的分布，大部分国家地区的互联网用户占比都集中在较低的范围内，而少数国家地区的互联网用户占比则达到了较高的水平。</a:t>
            </a:r>
            <a:endParaRPr lang="zh-CN" altLang="en-US"/>
          </a:p>
          <a:p>
            <a:endParaRPr lang="zh-CN" altLang="en-US"/>
          </a:p>
          <a:p>
            <a:r>
              <a:rPr lang="zh-CN" altLang="en-US"/>
              <a:t>在 2020 年，各国家地区互联网用户占比的最高值为 100%，最低值为 0%，平均值为 47.9%，中位数为 53.9%，标准差为 36.1%。这说明各国家地区互联网用户占比存在着较大的差异和不平衡，以及部分国家地区的互联网发展水平还有较大的提升空间。</a:t>
            </a:r>
            <a:endParaRPr lang="zh-CN" altLang="en-US"/>
          </a:p>
          <a:p>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0045"/>
            <a:ext cx="8782685" cy="864235"/>
          </a:xfrm>
        </p:spPr>
        <p:txBody>
          <a:bodyPr>
            <a:normAutofit fontScale="90000"/>
          </a:bodyPr>
          <a:p>
            <a:r>
              <a:rPr lang="zh-CN" altLang="en-US"/>
              <a:t>2020年个国家地区互联网用户占比和移动互联网订阅量的散点图</a:t>
            </a:r>
            <a:endParaRPr lang="zh-CN" altLang="en-US"/>
          </a:p>
        </p:txBody>
      </p:sp>
      <p:pic>
        <p:nvPicPr>
          <p:cNvPr id="4" name="图片 4"/>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2020年个国家地区互联网用户占比和移动互联网订阅量的散点图</a:t>
            </a:r>
            <a:endParaRPr lang="zh-CN" altLang="en-US"/>
          </a:p>
        </p:txBody>
      </p:sp>
      <p:sp>
        <p:nvSpPr>
          <p:cNvPr id="3" name="内容占位符 2"/>
          <p:cNvSpPr>
            <a:spLocks noGrp="1"/>
          </p:cNvSpPr>
          <p:nvPr>
            <p:ph idx="1"/>
          </p:nvPr>
        </p:nvSpPr>
        <p:spPr/>
        <p:txBody>
          <a:bodyPr/>
          <a:p>
            <a:endParaRPr lang="zh-CN" altLang="en-US"/>
          </a:p>
          <a:p>
            <a:r>
              <a:rPr lang="zh-CN" altLang="en-US">
                <a:sym typeface="+mn-ea"/>
              </a:rPr>
              <a:t>从图中可以看出</a:t>
            </a:r>
            <a:r>
              <a:rPr lang="zh-CN" altLang="en-US"/>
              <a:t>：</a:t>
            </a:r>
            <a:endParaRPr lang="zh-CN" altLang="en-US"/>
          </a:p>
          <a:p>
            <a:endParaRPr lang="zh-CN" altLang="en-US"/>
          </a:p>
          <a:p>
            <a:r>
              <a:rPr lang="zh-CN" altLang="en-US"/>
              <a:t>在 2020 年，各国家地区互联网用户占比和移动互联网订阅量呈现出一个正相关的关系，即互联网用户占比越高的国家地区，移动互联网订阅量也越高，反之亦然。这说明互联网用户占比和移动互联网订阅量是两个相互影响和促进的指标，反映了一个国家地区的互联网发展水平和便捷程度。</a:t>
            </a:r>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0045"/>
            <a:ext cx="10916285" cy="864235"/>
          </a:xfrm>
        </p:spPr>
        <p:txBody>
          <a:bodyPr>
            <a:normAutofit fontScale="90000"/>
          </a:bodyPr>
          <a:p>
            <a:r>
              <a:rPr lang="zh-CN" altLang="en-US"/>
              <a:t>用每一年互联网用户的比例最大的三个国家地区名生成词云</a:t>
            </a:r>
            <a:endParaRPr lang="zh-CN" altLang="en-US"/>
          </a:p>
        </p:txBody>
      </p:sp>
      <p:pic>
        <p:nvPicPr>
          <p:cNvPr id="5" name="图片 5"/>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534988" y="1003350"/>
            <a:ext cx="2332418" cy="5016450"/>
          </a:xfrm>
        </p:spPr>
        <p:txBody>
          <a:bodyPr/>
          <a:lstStyle/>
          <a:p>
            <a:r>
              <a:rPr lang="zh-CN" altLang="en-US" dirty="0"/>
              <a:t>目录</a:t>
            </a:r>
            <a:endParaRPr lang="zh-CN" altLang="en-US" dirty="0"/>
          </a:p>
        </p:txBody>
      </p:sp>
      <p:sp>
        <p:nvSpPr>
          <p:cNvPr id="6" name="序号"/>
          <p:cNvSpPr txBox="1"/>
          <p:nvPr>
            <p:custDataLst>
              <p:tags r:id="rId2"/>
            </p:custDataLst>
          </p:nvPr>
        </p:nvSpPr>
        <p:spPr>
          <a:xfrm>
            <a:off x="10191750" y="1571625"/>
            <a:ext cx="819150" cy="642620"/>
          </a:xfrm>
          <a:prstGeom prst="rect">
            <a:avLst/>
          </a:prstGeom>
          <a:noFill/>
        </p:spPr>
        <p:txBody>
          <a:bodyPr wrap="square" lIns="0" tIns="0" rIns="0" bIns="0" rtlCol="0" anchor="b" anchorCtr="0">
            <a:normAutofit/>
          </a:bodyPr>
          <a:lstStyle/>
          <a:p>
            <a:pPr algn="r">
              <a:lnSpc>
                <a:spcPct val="100000"/>
              </a:lnSpc>
            </a:pPr>
            <a:r>
              <a:rPr lang="en-US" sz="3200" b="1" dirty="0">
                <a:solidFill>
                  <a:schemeClr val="tx1"/>
                </a:solidFill>
                <a:latin typeface="+mn-ea"/>
              </a:rPr>
              <a:t>01</a:t>
            </a:r>
            <a:endParaRPr lang="en-US" sz="3200" b="1" dirty="0">
              <a:solidFill>
                <a:schemeClr val="tx1"/>
              </a:solidFill>
              <a:latin typeface="+mn-ea"/>
            </a:endParaRPr>
          </a:p>
        </p:txBody>
      </p:sp>
      <p:sp>
        <p:nvSpPr>
          <p:cNvPr id="7" name="项标题"/>
          <p:cNvSpPr txBox="1"/>
          <p:nvPr>
            <p:custDataLst>
              <p:tags r:id="rId3"/>
            </p:custDataLst>
          </p:nvPr>
        </p:nvSpPr>
        <p:spPr>
          <a:xfrm>
            <a:off x="4966335" y="1398270"/>
            <a:ext cx="3481070" cy="746760"/>
          </a:xfrm>
          <a:prstGeom prst="rect">
            <a:avLst/>
          </a:prstGeom>
          <a:noFill/>
        </p:spPr>
        <p:txBody>
          <a:bodyPr wrap="square" lIns="0" tIns="0" rIns="0" bIns="0" rtlCol="0" anchor="b" anchorCtr="0">
            <a:normAutofit/>
          </a:bodyPr>
          <a:lstStyle/>
          <a:p>
            <a:r>
              <a:rPr lang="zh-CN" altLang="en-US" sz="3600" dirty="0">
                <a:solidFill>
                  <a:schemeClr val="tx1"/>
                </a:solidFill>
              </a:rPr>
              <a:t>项目背景</a:t>
            </a:r>
            <a:endParaRPr lang="zh-CN" altLang="en-US" sz="3600" dirty="0">
              <a:solidFill>
                <a:schemeClr val="tx1"/>
              </a:solidFill>
            </a:endParaRPr>
          </a:p>
        </p:txBody>
      </p:sp>
      <p:sp>
        <p:nvSpPr>
          <p:cNvPr id="12" name="Shape 0"/>
          <p:cNvSpPr/>
          <p:nvPr>
            <p:custDataLst>
              <p:tags r:id="rId4"/>
            </p:custDataLst>
          </p:nvPr>
        </p:nvSpPr>
        <p:spPr>
          <a:xfrm>
            <a:off x="4914900" y="2341245"/>
            <a:ext cx="6108700" cy="0"/>
          </a:xfrm>
          <a:prstGeom prst="line">
            <a:avLst/>
          </a:prstGeom>
          <a:noFill/>
          <a:ln w="12700">
            <a:solidFill>
              <a:schemeClr val="tx1">
                <a:alpha val="70000"/>
              </a:schemeClr>
            </a:solidFill>
            <a:prstDash val="solid"/>
          </a:ln>
        </p:spPr>
        <p:txBody>
          <a:bodyPr/>
          <a:lstStyle/>
          <a:p>
            <a:endParaRPr lang="zh-CN" altLang="en-US"/>
          </a:p>
        </p:txBody>
      </p:sp>
      <p:sp>
        <p:nvSpPr>
          <p:cNvPr id="15" name="序号"/>
          <p:cNvSpPr txBox="1"/>
          <p:nvPr>
            <p:custDataLst>
              <p:tags r:id="rId5"/>
            </p:custDataLst>
          </p:nvPr>
        </p:nvSpPr>
        <p:spPr>
          <a:xfrm>
            <a:off x="10191750" y="2591435"/>
            <a:ext cx="819150" cy="642620"/>
          </a:xfrm>
          <a:prstGeom prst="rect">
            <a:avLst/>
          </a:prstGeom>
          <a:noFill/>
        </p:spPr>
        <p:txBody>
          <a:bodyPr wrap="square" lIns="0" tIns="0" rIns="0" bIns="0" rtlCol="0" anchor="b" anchorCtr="0">
            <a:normAutofit/>
          </a:bodyPr>
          <a:lstStyle/>
          <a:p>
            <a:pPr algn="r">
              <a:lnSpc>
                <a:spcPct val="100000"/>
              </a:lnSpc>
            </a:pPr>
            <a:r>
              <a:rPr lang="en-US" sz="3200" b="1" dirty="0">
                <a:solidFill>
                  <a:schemeClr val="tx1"/>
                </a:solidFill>
                <a:latin typeface="+mn-ea"/>
              </a:rPr>
              <a:t>02</a:t>
            </a:r>
            <a:endParaRPr lang="en-US" sz="3200" b="1" dirty="0">
              <a:solidFill>
                <a:schemeClr val="tx1"/>
              </a:solidFill>
              <a:latin typeface="+mn-ea"/>
            </a:endParaRPr>
          </a:p>
        </p:txBody>
      </p:sp>
      <p:sp>
        <p:nvSpPr>
          <p:cNvPr id="16" name="项标题"/>
          <p:cNvSpPr txBox="1"/>
          <p:nvPr>
            <p:custDataLst>
              <p:tags r:id="rId6"/>
            </p:custDataLst>
          </p:nvPr>
        </p:nvSpPr>
        <p:spPr>
          <a:xfrm>
            <a:off x="4966335" y="2418080"/>
            <a:ext cx="3481070" cy="746760"/>
          </a:xfrm>
          <a:prstGeom prst="rect">
            <a:avLst/>
          </a:prstGeom>
          <a:noFill/>
        </p:spPr>
        <p:txBody>
          <a:bodyPr wrap="square" lIns="0" tIns="0" rIns="0" bIns="0" rtlCol="0" anchor="b" anchorCtr="0">
            <a:normAutofit/>
          </a:bodyPr>
          <a:lstStyle/>
          <a:p>
            <a:r>
              <a:rPr lang="zh-CN" altLang="en-US" sz="3600" dirty="0">
                <a:solidFill>
                  <a:schemeClr val="tx1"/>
                </a:solidFill>
              </a:rPr>
              <a:t>项目实现</a:t>
            </a:r>
            <a:endParaRPr lang="zh-CN" altLang="en-US" sz="3600" dirty="0">
              <a:solidFill>
                <a:schemeClr val="tx1"/>
              </a:solidFill>
            </a:endParaRPr>
          </a:p>
        </p:txBody>
      </p:sp>
      <p:sp>
        <p:nvSpPr>
          <p:cNvPr id="17" name="Shape 0"/>
          <p:cNvSpPr/>
          <p:nvPr>
            <p:custDataLst>
              <p:tags r:id="rId7"/>
            </p:custDataLst>
          </p:nvPr>
        </p:nvSpPr>
        <p:spPr>
          <a:xfrm>
            <a:off x="4914900" y="3361055"/>
            <a:ext cx="6108700" cy="0"/>
          </a:xfrm>
          <a:prstGeom prst="line">
            <a:avLst/>
          </a:prstGeom>
          <a:noFill/>
          <a:ln w="12700">
            <a:solidFill>
              <a:schemeClr val="tx1">
                <a:alpha val="70000"/>
              </a:schemeClr>
            </a:solidFill>
            <a:prstDash val="solid"/>
          </a:ln>
        </p:spPr>
        <p:txBody>
          <a:bodyPr/>
          <a:lstStyle/>
          <a:p>
            <a:endParaRPr lang="zh-CN" altLang="en-US"/>
          </a:p>
        </p:txBody>
      </p:sp>
      <p:sp>
        <p:nvSpPr>
          <p:cNvPr id="20" name="序号"/>
          <p:cNvSpPr txBox="1"/>
          <p:nvPr>
            <p:custDataLst>
              <p:tags r:id="rId8"/>
            </p:custDataLst>
          </p:nvPr>
        </p:nvSpPr>
        <p:spPr>
          <a:xfrm>
            <a:off x="10191750" y="3611245"/>
            <a:ext cx="819150" cy="642620"/>
          </a:xfrm>
          <a:prstGeom prst="rect">
            <a:avLst/>
          </a:prstGeom>
          <a:noFill/>
        </p:spPr>
        <p:txBody>
          <a:bodyPr wrap="square" lIns="0" tIns="0" rIns="0" bIns="0" rtlCol="0" anchor="b" anchorCtr="0">
            <a:normAutofit/>
          </a:bodyPr>
          <a:lstStyle/>
          <a:p>
            <a:pPr algn="r">
              <a:lnSpc>
                <a:spcPct val="100000"/>
              </a:lnSpc>
            </a:pPr>
            <a:r>
              <a:rPr lang="en-US" sz="3200" b="1" dirty="0">
                <a:solidFill>
                  <a:schemeClr val="tx1"/>
                </a:solidFill>
                <a:latin typeface="+mn-ea"/>
              </a:rPr>
              <a:t>03</a:t>
            </a:r>
            <a:endParaRPr lang="en-US" sz="3200" b="1" dirty="0">
              <a:solidFill>
                <a:schemeClr val="tx1"/>
              </a:solidFill>
              <a:latin typeface="+mn-ea"/>
            </a:endParaRPr>
          </a:p>
        </p:txBody>
      </p:sp>
      <p:sp>
        <p:nvSpPr>
          <p:cNvPr id="21" name="项标题"/>
          <p:cNvSpPr txBox="1"/>
          <p:nvPr>
            <p:custDataLst>
              <p:tags r:id="rId9"/>
            </p:custDataLst>
          </p:nvPr>
        </p:nvSpPr>
        <p:spPr>
          <a:xfrm>
            <a:off x="4966335" y="3437890"/>
            <a:ext cx="4380865" cy="746760"/>
          </a:xfrm>
          <a:prstGeom prst="rect">
            <a:avLst/>
          </a:prstGeom>
          <a:noFill/>
        </p:spPr>
        <p:txBody>
          <a:bodyPr wrap="square" lIns="0" tIns="0" rIns="0" bIns="0" rtlCol="0" anchor="b" anchorCtr="0">
            <a:noAutofit/>
          </a:bodyPr>
          <a:lstStyle/>
          <a:p>
            <a:r>
              <a:rPr lang="zh-CN" altLang="en-US" sz="3600" dirty="0">
                <a:solidFill>
                  <a:schemeClr val="tx1"/>
                </a:solidFill>
              </a:rPr>
              <a:t>数据分析与可视化</a:t>
            </a:r>
            <a:endParaRPr lang="zh-CN" altLang="en-US" sz="3600" dirty="0">
              <a:solidFill>
                <a:schemeClr val="tx1"/>
              </a:solidFill>
            </a:endParaRPr>
          </a:p>
        </p:txBody>
      </p:sp>
      <p:sp>
        <p:nvSpPr>
          <p:cNvPr id="22" name="Shape 0"/>
          <p:cNvSpPr/>
          <p:nvPr>
            <p:custDataLst>
              <p:tags r:id="rId10"/>
            </p:custDataLst>
          </p:nvPr>
        </p:nvSpPr>
        <p:spPr>
          <a:xfrm>
            <a:off x="4914900" y="4380865"/>
            <a:ext cx="6108700" cy="0"/>
          </a:xfrm>
          <a:prstGeom prst="line">
            <a:avLst/>
          </a:prstGeom>
          <a:noFill/>
          <a:ln w="12700">
            <a:solidFill>
              <a:schemeClr val="tx1">
                <a:alpha val="70000"/>
              </a:schemeClr>
            </a:solidFill>
            <a:prstDash val="solid"/>
          </a:ln>
        </p:spPr>
        <p:txBody>
          <a:bodyPr/>
          <a:lstStyle/>
          <a:p>
            <a:endParaRPr lang="zh-CN" altLang="en-US"/>
          </a:p>
        </p:txBody>
      </p:sp>
      <p:sp>
        <p:nvSpPr>
          <p:cNvPr id="24" name="序号"/>
          <p:cNvSpPr txBox="1"/>
          <p:nvPr>
            <p:custDataLst>
              <p:tags r:id="rId11"/>
            </p:custDataLst>
          </p:nvPr>
        </p:nvSpPr>
        <p:spPr>
          <a:xfrm>
            <a:off x="10191750" y="4631055"/>
            <a:ext cx="819150" cy="642620"/>
          </a:xfrm>
          <a:prstGeom prst="rect">
            <a:avLst/>
          </a:prstGeom>
          <a:noFill/>
        </p:spPr>
        <p:txBody>
          <a:bodyPr wrap="square" lIns="0" tIns="0" rIns="0" bIns="0" rtlCol="0" anchor="b" anchorCtr="0">
            <a:normAutofit/>
          </a:bodyPr>
          <a:lstStyle/>
          <a:p>
            <a:pPr algn="r">
              <a:lnSpc>
                <a:spcPct val="100000"/>
              </a:lnSpc>
            </a:pPr>
            <a:r>
              <a:rPr lang="en-US" sz="3200" b="1" dirty="0">
                <a:solidFill>
                  <a:schemeClr val="tx1"/>
                </a:solidFill>
                <a:latin typeface="+mn-ea"/>
              </a:rPr>
              <a:t>04</a:t>
            </a:r>
            <a:endParaRPr lang="en-US" sz="3200" b="1" dirty="0">
              <a:solidFill>
                <a:schemeClr val="tx1"/>
              </a:solidFill>
              <a:latin typeface="+mn-ea"/>
            </a:endParaRPr>
          </a:p>
        </p:txBody>
      </p:sp>
      <p:sp>
        <p:nvSpPr>
          <p:cNvPr id="25" name="项标题"/>
          <p:cNvSpPr txBox="1"/>
          <p:nvPr>
            <p:custDataLst>
              <p:tags r:id="rId12"/>
            </p:custDataLst>
          </p:nvPr>
        </p:nvSpPr>
        <p:spPr>
          <a:xfrm>
            <a:off x="4966335" y="4457700"/>
            <a:ext cx="3481070" cy="746760"/>
          </a:xfrm>
          <a:prstGeom prst="rect">
            <a:avLst/>
          </a:prstGeom>
          <a:noFill/>
        </p:spPr>
        <p:txBody>
          <a:bodyPr wrap="square" lIns="0" tIns="0" rIns="0" bIns="0" rtlCol="0" anchor="b" anchorCtr="0">
            <a:normAutofit/>
          </a:bodyPr>
          <a:lstStyle/>
          <a:p>
            <a:r>
              <a:rPr lang="zh-CN" altLang="en-US" sz="3600" dirty="0">
                <a:solidFill>
                  <a:schemeClr val="tx1"/>
                </a:solidFill>
              </a:rPr>
              <a:t>项目总结</a:t>
            </a:r>
            <a:endParaRPr lang="zh-CN" altLang="en-US" sz="3600" dirty="0">
              <a:solidFill>
                <a:schemeClr val="tx1"/>
              </a:solidFill>
            </a:endParaRPr>
          </a:p>
        </p:txBody>
      </p:sp>
      <p:sp>
        <p:nvSpPr>
          <p:cNvPr id="26" name="Shape 0"/>
          <p:cNvSpPr/>
          <p:nvPr>
            <p:custDataLst>
              <p:tags r:id="rId13"/>
            </p:custDataLst>
          </p:nvPr>
        </p:nvSpPr>
        <p:spPr>
          <a:xfrm>
            <a:off x="4914900" y="5400675"/>
            <a:ext cx="6108700" cy="0"/>
          </a:xfrm>
          <a:prstGeom prst="line">
            <a:avLst/>
          </a:prstGeom>
          <a:noFill/>
          <a:ln w="12700">
            <a:solidFill>
              <a:schemeClr val="tx1">
                <a:alpha val="70000"/>
              </a:schemeClr>
            </a:solidFill>
            <a:prstDash val="solid"/>
          </a:ln>
        </p:spPr>
        <p:txBody>
          <a:bodyPr/>
          <a:lstStyle/>
          <a:p>
            <a:endParaRPr lang="zh-CN" altLang="en-US"/>
          </a:p>
        </p:txBody>
      </p:sp>
    </p:spTree>
    <p:custDataLst>
      <p:tags r:id="rId1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用每一年互联网用户的比例最大的三个国家地区名生成词云</a:t>
            </a:r>
            <a:endParaRPr lang="zh-CN" altLang="en-US"/>
          </a:p>
        </p:txBody>
      </p:sp>
      <p:sp>
        <p:nvSpPr>
          <p:cNvPr id="3" name="内容占位符 2"/>
          <p:cNvSpPr>
            <a:spLocks noGrp="1"/>
          </p:cNvSpPr>
          <p:nvPr>
            <p:ph idx="1"/>
          </p:nvPr>
        </p:nvSpPr>
        <p:spPr/>
        <p:txBody>
          <a:bodyPr>
            <a:normAutofit lnSpcReduction="10000"/>
          </a:bodyPr>
          <a:p>
            <a:r>
              <a:rPr lang="zh-CN" altLang="en-US"/>
              <a:t>从图中可以看出：</a:t>
            </a:r>
            <a:endParaRPr lang="zh-CN" altLang="en-US"/>
          </a:p>
          <a:p>
            <a:endParaRPr lang="zh-CN" altLang="en-US"/>
          </a:p>
          <a:p>
            <a:r>
              <a:rPr lang="zh-CN" altLang="en-US"/>
              <a:t>在 1980-2020 年间，出现频率最高的国家地区名是 Iceland、Norway和Sweden。这说明这些国家地区在互联网领域有着长期的较高的发展水平和优势，以及较高的人口普及率和接入率。</a:t>
            </a:r>
            <a:endParaRPr lang="zh-CN" altLang="en-US"/>
          </a:p>
          <a:p>
            <a:r>
              <a:rPr lang="zh-CN" altLang="en-US"/>
              <a:t>在 1980-2020 年间，出现频率较高的国家地区名还有 Bermuda、Denmark、Finland、Moracco、Afghanistan和 United_States等。这说明这些国家地区在互联网领域也有着长期的较高的发展水平和优势，以及较高的人口普及率和接入率。</a:t>
            </a:r>
            <a:endParaRPr lang="zh-CN" altLang="en-US"/>
          </a:p>
          <a:p>
            <a:r>
              <a:rPr lang="zh-CN" altLang="en-US"/>
              <a:t>在 1980-2020 年间，出现频率较低或没有出现的国家地区名有 China、India、Brazil、Indonesia 等。结合2.4中的结果，这些国家地区有些是后起之秀，如中国和印度，有些则在互联网领域还有较大的发展空间和潜力，如巴西和印度尼西亚。</a:t>
            </a:r>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对中国互联网用户数据的分析与可视化</a:t>
            </a:r>
            <a:endParaRPr lang="zh-CN" altLang="en-US"/>
          </a:p>
        </p:txBody>
      </p:sp>
      <p:pic>
        <p:nvPicPr>
          <p:cNvPr id="6" name="图片 6"/>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sp>
        <p:nvSpPr>
          <p:cNvPr id="3" name="内容占位符 2"/>
          <p:cNvSpPr>
            <a:spLocks noGrp="1"/>
          </p:cNvSpPr>
          <p:nvPr>
            <p:ph idx="1"/>
          </p:nvPr>
        </p:nvSpPr>
        <p:spPr>
          <a:xfrm>
            <a:off x="952500" y="1364400"/>
            <a:ext cx="10515600" cy="4813200"/>
          </a:xfrm>
        </p:spPr>
        <p:txBody>
          <a:bodyPr>
            <a:normAutofit fontScale="90000"/>
          </a:bodyPr>
          <a:p>
            <a:r>
              <a:rPr lang="zh-CN" altLang="en-US">
                <a:sym typeface="+mn-ea"/>
              </a:rPr>
              <a:t>从图中可以看出</a:t>
            </a:r>
            <a:r>
              <a:rPr lang="zh-CN" altLang="en-US"/>
              <a:t>：</a:t>
            </a:r>
            <a:endParaRPr lang="zh-CN" altLang="en-US"/>
          </a:p>
          <a:p>
            <a:endParaRPr lang="zh-CN" altLang="en-US"/>
          </a:p>
          <a:p>
            <a:r>
              <a:rPr lang="zh-CN" altLang="en-US"/>
              <a:t>中国互联网用户数量呈现出一个快速增长的趋势，尤其是在 2000 年之后，增长速度更加明显。这说明中国在互联网领域有着巨大的市场规模和潜力，以及中国在互联网技术、应用、服务等方面有着较强的竞争力和影响力。</a:t>
            </a:r>
            <a:endParaRPr lang="zh-CN" altLang="en-US"/>
          </a:p>
          <a:p>
            <a:r>
              <a:rPr lang="zh-CN" altLang="en-US"/>
              <a:t>中国互联网用户占人口比例也呈现出一个快速增长的趋势，尤其是在 2005 年之后，增长速度更加明显。这说明中国在互联网领域有着较高的普及率和接入率，以及中国在互联网领域的需求和依赖都在不断增加。</a:t>
            </a:r>
            <a:endParaRPr lang="zh-CN" altLang="en-US"/>
          </a:p>
          <a:p>
            <a:r>
              <a:rPr lang="zh-CN" altLang="en-US"/>
              <a:t>中国移动互联网订阅每一百人比例也呈现出一个快速增长的趋势，尤其是在 2005 年之后，增长速度更加明显。这说明中国在移动设备领域有着较高的普及率和便捷程度，以及中国在移动互联网领域的需求和偏好都在不断增加。</a:t>
            </a:r>
            <a:endParaRPr lang="zh-CN" altLang="en-US"/>
          </a:p>
          <a:p>
            <a:r>
              <a:rPr lang="zh-CN" altLang="en-US"/>
              <a:t>中国宽带每一百人订阅比例呈现出一个缓慢增长的趋势，但在 2017 年之后，增长速度有所放缓。这说明中国在宽带网络领域还有一定的空间和潜力，以及中国在宽带网络领域的竞争力和吸引力可能受到了移动网络的影响。</a:t>
            </a:r>
            <a:endParaRPr lang="zh-CN" altLang="en-US"/>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pic>
        <p:nvPicPr>
          <p:cNvPr id="7" name="图片 7"/>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sp>
        <p:nvSpPr>
          <p:cNvPr id="3" name="内容占位符 2"/>
          <p:cNvSpPr>
            <a:spLocks noGrp="1"/>
          </p:cNvSpPr>
          <p:nvPr>
            <p:ph idx="1"/>
          </p:nvPr>
        </p:nvSpPr>
        <p:spPr/>
        <p:txBody>
          <a:bodyPr/>
          <a:p>
            <a:r>
              <a:rPr lang="zh-CN" altLang="en-US"/>
              <a:t>从图中可以看出：</a:t>
            </a:r>
            <a:endParaRPr lang="zh-CN" altLang="en-US"/>
          </a:p>
          <a:p>
            <a:endParaRPr lang="zh-CN" altLang="en-US"/>
          </a:p>
          <a:p>
            <a:r>
              <a:rPr lang="zh-CN" altLang="en-US"/>
              <a:t>中国互联网用户数量增长率和占人口比例增长率基本为同比增长，在1993-2005年之间增长较快之后趋于平稳，这说明中国在互联网领域已经达到了一个较高的发展水平，中国在互联网正在稳步发展。</a:t>
            </a:r>
            <a:endParaRPr lang="zh-CN" altLang="en-US"/>
          </a:p>
          <a:p>
            <a:r>
              <a:rPr lang="zh-CN" altLang="en-US"/>
              <a:t>中国移动互联网订阅每一百人比例增长率呈现在1987-2005年之间增长较快之后趋于平稳，尤其是在 2010 年之后，这说明中国在移动设备领域已经达到了一个较高的普及率和便捷程度，以及中国在移动互联网领域已形成良好发展趋势。</a:t>
            </a:r>
            <a:endParaRPr lang="zh-CN" altLang="en-US"/>
          </a:p>
          <a:p>
            <a:r>
              <a:rPr lang="zh-CN" altLang="en-US"/>
              <a:t>中国宽带每一百人订阅比例增长率在2000-2002年飞速增长之后又下降并趋于平稳。这说明中国在宽带网络领域有一定的空间和潜力，以及中国在宽带网络领域有着较强的竞争力和吸引力。</a:t>
            </a: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pic>
        <p:nvPicPr>
          <p:cNvPr id="8" name="图片 8"/>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sp>
        <p:nvSpPr>
          <p:cNvPr id="3" name="内容占位符 2"/>
          <p:cNvSpPr>
            <a:spLocks noGrp="1"/>
          </p:cNvSpPr>
          <p:nvPr>
            <p:ph idx="1"/>
          </p:nvPr>
        </p:nvSpPr>
        <p:spPr/>
        <p:txBody>
          <a:bodyPr/>
          <a:p>
            <a:r>
              <a:rPr lang="zh-CN" altLang="en-US"/>
              <a:t>从图中可以看出：</a:t>
            </a:r>
            <a:endParaRPr lang="zh-CN" altLang="en-US"/>
          </a:p>
          <a:p>
            <a:endParaRPr lang="zh-CN" altLang="en-US"/>
          </a:p>
          <a:p>
            <a:r>
              <a:rPr lang="zh-CN" altLang="en-US"/>
              <a:t>我们使用 sklearn 库中的多元线性回归模型对 1980 到 2020 年中国互联网总用户数进行了拟合，得到了一个拟合曲线。这个曲线可以用来描述中国互联网总用户数随时间的变化规律，以及评估拟合效果和意义。</a:t>
            </a: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pic>
        <p:nvPicPr>
          <p:cNvPr id="9" name="图片 9"/>
          <p:cNvPicPr>
            <a:picLocks noChangeAspect="1"/>
          </p:cNvPicPr>
          <p:nvPr>
            <p:ph idx="1"/>
          </p:nvPr>
        </p:nvPicPr>
        <p:blipFill>
          <a:blip r:embed="rId1"/>
          <a:stretch>
            <a:fillRect/>
          </a:stretch>
        </p:blipFill>
        <p:spPr>
          <a:xfrm>
            <a:off x="2486025" y="1364615"/>
            <a:ext cx="7219315" cy="4813300"/>
          </a:xfrm>
          <a:prstGeom prst="rect">
            <a:avLst/>
          </a:prstGeom>
          <a:noFill/>
          <a:ln>
            <a:noFill/>
          </a:ln>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对中国互联网用户数据的分析与可视化</a:t>
            </a:r>
            <a:endParaRPr lang="zh-CN" altLang="en-US"/>
          </a:p>
        </p:txBody>
      </p:sp>
      <p:sp>
        <p:nvSpPr>
          <p:cNvPr id="3" name="内容占位符 2"/>
          <p:cNvSpPr>
            <a:spLocks noGrp="1"/>
          </p:cNvSpPr>
          <p:nvPr>
            <p:ph idx="1"/>
          </p:nvPr>
        </p:nvSpPr>
        <p:spPr/>
        <p:txBody>
          <a:bodyPr/>
          <a:p>
            <a:r>
              <a:rPr lang="zh-CN" altLang="en-US"/>
              <a:t>从图中可以看出：</a:t>
            </a:r>
            <a:endParaRPr lang="zh-CN" altLang="en-US"/>
          </a:p>
          <a:p>
            <a:endParaRPr lang="zh-CN" altLang="en-US"/>
          </a:p>
          <a:p>
            <a:r>
              <a:rPr lang="zh-CN" altLang="en-US"/>
              <a:t>到2030年中国互联网总用户数将达到21.1亿，此预测具有一定的合理性，因为中国互联网用户的各项指标都在飞速增长，中国互联网具有很大的发展潜力与发展活力。</a:t>
            </a:r>
            <a:endParaRPr lang="zh-CN" altLang="en-US"/>
          </a:p>
          <a:p>
            <a:r>
              <a:rPr lang="zh-CN" altLang="en-US"/>
              <a:t>但是此预测也具有一定的局限性，这个预测仅仅只用了一个数据集，没有考虑中国具体国情，仅仅依托数量的线性增长来分析是不合理的，需要更加高级的模型，并且要兼顾中国人口老龄化问题，结合中国人口增长速度来进一步分析，这样的预测效果会更好。</a:t>
            </a:r>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p:txBody>
          <a:bodyPr/>
          <a:lstStyle/>
          <a:p>
            <a:r>
              <a:rPr lang="zh-CN" altLang="en-US"/>
              <a:t>总结</a:t>
            </a:r>
            <a:endParaRPr lang="zh-CN" altLang="en-US"/>
          </a:p>
        </p:txBody>
      </p:sp>
      <p:sp>
        <p:nvSpPr>
          <p:cNvPr id="5" name="副标题"/>
          <p:cNvSpPr>
            <a:spLocks noGrp="1"/>
          </p:cNvSpPr>
          <p:nvPr>
            <p:ph type="body" idx="1"/>
            <p:custDataLst>
              <p:tags r:id="rId2"/>
            </p:custDataLst>
          </p:nvPr>
        </p:nvSpPr>
        <p:spPr/>
        <p:txBody>
          <a:bodyPr/>
          <a:lstStyle/>
          <a:p>
            <a:r>
              <a:rPr lang="zh-CN" altLang="en-US"/>
              <a:t>项目总结</a:t>
            </a:r>
            <a:endParaRPr lang="zh-CN" altLang="en-US"/>
          </a:p>
        </p:txBody>
      </p:sp>
      <p:sp>
        <p:nvSpPr>
          <p:cNvPr id="6" name="节编号"/>
          <p:cNvSpPr>
            <a:spLocks noGrp="1"/>
          </p:cNvSpPr>
          <p:nvPr>
            <p:ph type="body" sz="quarter" idx="13"/>
            <p:custDataLst>
              <p:tags r:id="rId3"/>
            </p:custDataLst>
          </p:nvPr>
        </p:nvSpPr>
        <p:spPr/>
        <p:txBody>
          <a:bodyPr/>
          <a:lstStyle/>
          <a:p>
            <a:r>
              <a:rPr lang="en-US" altLang="zh-CN"/>
              <a:t>04</a:t>
            </a:r>
            <a:endParaRPr lang="en-US" altLang="zh-CN"/>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p:txBody>
          <a:bodyPr/>
          <a:lstStyle/>
          <a:p>
            <a:r>
              <a:rPr lang="zh-CN" altLang="en-US"/>
              <a:t>项目</a:t>
            </a:r>
            <a:r>
              <a:rPr lang="zh-CN" altLang="en-US"/>
              <a:t>背景</a:t>
            </a:r>
            <a:endParaRPr lang="zh-CN" altLang="en-US"/>
          </a:p>
        </p:txBody>
      </p:sp>
      <p:sp>
        <p:nvSpPr>
          <p:cNvPr id="5" name="副标题"/>
          <p:cNvSpPr>
            <a:spLocks noGrp="1"/>
          </p:cNvSpPr>
          <p:nvPr>
            <p:ph type="body" idx="1"/>
            <p:custDataLst>
              <p:tags r:id="rId2"/>
            </p:custDataLst>
          </p:nvPr>
        </p:nvSpPr>
        <p:spPr/>
        <p:txBody>
          <a:bodyPr/>
          <a:lstStyle/>
          <a:p>
            <a:r>
              <a:rPr lang="zh-CN" altLang="en-US"/>
              <a:t>项目概述</a:t>
            </a:r>
            <a:endParaRPr lang="zh-CN" altLang="en-US"/>
          </a:p>
        </p:txBody>
      </p:sp>
      <p:sp>
        <p:nvSpPr>
          <p:cNvPr id="6" name="节编号"/>
          <p:cNvSpPr>
            <a:spLocks noGrp="1"/>
          </p:cNvSpPr>
          <p:nvPr>
            <p:ph type="body" sz="quarter" idx="13"/>
            <p:custDataLst>
              <p:tags r:id="rId3"/>
            </p:custDataLst>
          </p:nvPr>
        </p:nvSpPr>
        <p:spPr/>
        <p:txBody>
          <a:bodyPr/>
          <a:lstStyle/>
          <a:p>
            <a:r>
              <a:rPr lang="en-US" altLang="zh-CN"/>
              <a:t>01</a:t>
            </a:r>
            <a:endParaRPr lang="en-US" altLang="zh-CN"/>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全球互联网用户数据分析与可视化</a:t>
            </a:r>
            <a:r>
              <a:rPr lang="zh-CN" altLang="en-US" dirty="0">
                <a:sym typeface="+mn-ea"/>
              </a:rPr>
              <a:t>项目总结</a:t>
            </a:r>
            <a:endParaRPr lang="zh-CN" altLang="en-US" dirty="0">
              <a:sym typeface="+mn-ea"/>
            </a:endParaRPr>
          </a:p>
        </p:txBody>
      </p:sp>
      <p:sp>
        <p:nvSpPr>
          <p:cNvPr id="3" name="内容占位符 2"/>
          <p:cNvSpPr>
            <a:spLocks noGrp="1"/>
          </p:cNvSpPr>
          <p:nvPr>
            <p:ph idx="1"/>
          </p:nvPr>
        </p:nvSpPr>
        <p:spPr>
          <a:xfrm>
            <a:off x="838200" y="1631100"/>
            <a:ext cx="10515600" cy="4813200"/>
          </a:xfrm>
        </p:spPr>
        <p:txBody>
          <a:bodyPr/>
          <a:p>
            <a:r>
              <a:rPr lang="zh-CN" altLang="en-US"/>
              <a:t>此次项目结合了</a:t>
            </a:r>
            <a:r>
              <a:rPr lang="en-US" altLang="zh-CN"/>
              <a:t>Kaggle</a:t>
            </a:r>
            <a:r>
              <a:rPr lang="zh-CN" altLang="en-US"/>
              <a:t>上的数据集，对全球互联网用户的数据进行了分析与可视化。</a:t>
            </a:r>
            <a:endParaRPr lang="zh-CN" altLang="en-US"/>
          </a:p>
          <a:p>
            <a:pPr marL="0" indent="0">
              <a:buNone/>
            </a:pPr>
            <a:endParaRPr lang="zh-CN" altLang="en-US"/>
          </a:p>
          <a:p>
            <a:r>
              <a:rPr lang="zh-CN" altLang="en-US"/>
              <a:t>在数据分类以及总结可视化部分，我们可以画出较为直观、精准的图表，来帮我们了解到从过去到现在互联网的发展历程与</a:t>
            </a:r>
            <a:r>
              <a:rPr lang="zh-CN" altLang="en-US"/>
              <a:t>发展特征。</a:t>
            </a:r>
            <a:endParaRPr lang="zh-CN" altLang="en-US"/>
          </a:p>
          <a:p>
            <a:endParaRPr lang="zh-CN" altLang="en-US"/>
          </a:p>
          <a:p>
            <a:r>
              <a:rPr lang="zh-CN" altLang="en-US"/>
              <a:t>在另一部分，我们利用现有数据进行了预测，却得到了不符合常理的</a:t>
            </a:r>
            <a:r>
              <a:rPr lang="zh-CN" altLang="en-US"/>
              <a:t>结果。</a:t>
            </a:r>
            <a:endParaRPr lang="zh-CN" altLang="en-US"/>
          </a:p>
          <a:p>
            <a:r>
              <a:rPr lang="zh-CN" altLang="en-US"/>
              <a:t>可以看出，数据分析与预测，往往不是依靠单个数据集以及一种拟合模型就可以做到的，本次项目中的预测，正好可以看作是一种典型的有偏</a:t>
            </a:r>
            <a:r>
              <a:rPr lang="zh-CN" altLang="en-US"/>
              <a:t>模型。</a:t>
            </a:r>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838200" y="1954450"/>
            <a:ext cx="10515000" cy="1800000"/>
          </a:xfrm>
        </p:spPr>
        <p:txBody>
          <a:bodyPr/>
          <a:lstStyle/>
          <a:p>
            <a:r>
              <a:rPr lang="zh-CN" altLang="en-US" dirty="0"/>
              <a:t>感谢观看</a:t>
            </a:r>
            <a:endParaRPr lang="zh-CN" altLang="en-US" dirty="0"/>
          </a:p>
        </p:txBody>
      </p:sp>
      <p:sp>
        <p:nvSpPr>
          <p:cNvPr id="5" name="副标题"/>
          <p:cNvSpPr>
            <a:spLocks noGrp="1"/>
          </p:cNvSpPr>
          <p:nvPr>
            <p:ph type="subTitle" idx="1"/>
            <p:custDataLst>
              <p:tags r:id="rId2"/>
            </p:custDataLst>
          </p:nvPr>
        </p:nvSpPr>
        <p:spPr>
          <a:xfrm>
            <a:off x="838200" y="3849170"/>
            <a:ext cx="10515000" cy="458396"/>
          </a:xfrm>
        </p:spPr>
        <p:txBody>
          <a:bodyPr/>
          <a:lstStyle/>
          <a:p>
            <a:r>
              <a:rPr lang="en-US" altLang="zh-CN" dirty="0"/>
              <a:t>Thanks for </a:t>
            </a:r>
            <a:r>
              <a:rPr lang="en-US" altLang="zh-CN" dirty="0"/>
              <a:t>watching</a:t>
            </a:r>
            <a:endParaRPr lang="en-US" altLang="zh-CN" dirty="0"/>
          </a:p>
        </p:txBody>
      </p:sp>
      <p:sp>
        <p:nvSpPr>
          <p:cNvPr id="10" name="署名"/>
          <p:cNvSpPr>
            <a:spLocks noGrp="1"/>
          </p:cNvSpPr>
          <p:nvPr>
            <p:ph type="body" sz="quarter" idx="17"/>
            <p:custDataLst>
              <p:tags r:id="rId3"/>
            </p:custDataLst>
          </p:nvPr>
        </p:nvSpPr>
        <p:spPr>
          <a:xfrm>
            <a:off x="838200" y="3972635"/>
            <a:ext cx="10515000" cy="504000"/>
          </a:xfrm>
        </p:spPr>
        <p:txBody>
          <a:bodyPr>
            <a:normAutofit/>
          </a:bodyPr>
          <a:lstStyle/>
          <a:p>
            <a:r>
              <a:rPr lang="en-US" altLang="zh-CN" dirty="0"/>
              <a:t> </a:t>
            </a:r>
            <a:endParaRPr lang="en-US" altLang="zh-CN" dirty="0"/>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a:xfrm>
            <a:off x="838200" y="360000"/>
            <a:ext cx="10515600" cy="864000"/>
          </a:xfrm>
        </p:spPr>
        <p:txBody>
          <a:bodyPr/>
          <a:lstStyle/>
          <a:p>
            <a:r>
              <a:rPr lang="zh-CN" altLang="en-US" dirty="0"/>
              <a:t>背景</a:t>
            </a:r>
            <a:endParaRPr lang="zh-CN" altLang="en-US" dirty="0"/>
          </a:p>
        </p:txBody>
      </p:sp>
      <p:sp>
        <p:nvSpPr>
          <p:cNvPr id="3" name="正文"/>
          <p:cNvSpPr>
            <a:spLocks noGrp="1"/>
          </p:cNvSpPr>
          <p:nvPr>
            <p:ph idx="1"/>
            <p:custDataLst>
              <p:tags r:id="rId2"/>
            </p:custDataLst>
          </p:nvPr>
        </p:nvSpPr>
        <p:spPr>
          <a:xfrm>
            <a:off x="838200" y="1473620"/>
            <a:ext cx="10515600" cy="4813200"/>
          </a:xfrm>
        </p:spPr>
        <p:txBody>
          <a:bodyPr/>
          <a:lstStyle/>
          <a:p>
            <a:r>
              <a:rPr lang="zh-CN" altLang="en-US" sz="2400" dirty="0"/>
              <a:t>随着人工智能、虚拟现实等等技术的飞速发展，人们对互联网的关注势必会迎来一大波增长。</a:t>
            </a:r>
            <a:endParaRPr lang="zh-CN" altLang="en-US" sz="2400" dirty="0"/>
          </a:p>
          <a:p>
            <a:r>
              <a:rPr lang="zh-CN" altLang="en-US" sz="2400" dirty="0"/>
              <a:t>互联网用户数据，</a:t>
            </a:r>
            <a:r>
              <a:rPr lang="zh-CN" altLang="en-US" sz="2400" dirty="0"/>
              <a:t>则是反映互联网发展水平和潜力的重要指标。它可以帮助我们了解不同国家地区在互联网领域的优势和劣势，以及存在的差异和不平衡。全球互联网用户数量在过去十年中增长迅速，而中国是全球最大的互联网市场。然而，全球和中国的互联网用户数据也存在着一些问题和挑战。通过对全球和中国的互联网用户数据进行分析和可视化，我们可以更好地把握互联网领域的变化趋势和分布情况，以及预测未来的发展方向和挑战。</a:t>
            </a:r>
            <a:endParaRPr lang="zh-CN" altLang="en-US" sz="2400"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数据来源</a:t>
            </a:r>
            <a:endParaRPr lang="zh-CN" altLang="en-US"/>
          </a:p>
        </p:txBody>
      </p:sp>
      <p:sp>
        <p:nvSpPr>
          <p:cNvPr id="3" name="内容占位符 2"/>
          <p:cNvSpPr>
            <a:spLocks noGrp="1"/>
          </p:cNvSpPr>
          <p:nvPr>
            <p:ph idx="1"/>
          </p:nvPr>
        </p:nvSpPr>
        <p:spPr>
          <a:xfrm>
            <a:off x="838200" y="1582840"/>
            <a:ext cx="10515600" cy="4813200"/>
          </a:xfrm>
        </p:spPr>
        <p:txBody>
          <a:bodyPr/>
          <a:p>
            <a:r>
              <a:rPr lang="zh-CN" altLang="en-US" sz="2400"/>
              <a:t>在项目进行过程中，稳定可靠的数据来源尤为重要。以往来源于网站爬取的数据，会因为更新以及网页的反爬变得不稳定，也就不利于我们项目的进行。而在kaggle网站上，我们找到了名为Global Internet users的数据集Final.csv（数据集链接：Global Internet users | Kaggle ） 。该数据集包含了1980-2020年间关于全球互联网用户的信息，包括国家或地区名称、国家代码、年份、每100人的移动端互联网订阅数、互联网用户占总人口的比例、互联网用户数量以及每100人的宽带订阅数等信息，给我们提供了坚实可靠全面的数据基础。</a:t>
            </a:r>
            <a:endParaRPr lang="zh-CN" altLang="en-US" sz="2400"/>
          </a:p>
          <a:p>
            <a:endParaRPr lang="zh-CN" altLang="en-US" sz="24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p:txBody>
          <a:bodyPr/>
          <a:lstStyle/>
          <a:p>
            <a:r>
              <a:rPr lang="zh-CN" altLang="en-US"/>
              <a:t>项目实现</a:t>
            </a:r>
            <a:endParaRPr lang="zh-CN" altLang="en-US"/>
          </a:p>
        </p:txBody>
      </p:sp>
      <p:sp>
        <p:nvSpPr>
          <p:cNvPr id="5" name="副标题"/>
          <p:cNvSpPr>
            <a:spLocks noGrp="1"/>
          </p:cNvSpPr>
          <p:nvPr>
            <p:ph type="body" idx="1"/>
            <p:custDataLst>
              <p:tags r:id="rId2"/>
            </p:custDataLst>
          </p:nvPr>
        </p:nvSpPr>
        <p:spPr/>
        <p:txBody>
          <a:bodyPr/>
          <a:lstStyle/>
          <a:p>
            <a:r>
              <a:rPr lang="zh-CN" altLang="en-US"/>
              <a:t>目标及数据读取</a:t>
            </a:r>
            <a:endParaRPr lang="zh-CN" altLang="en-US"/>
          </a:p>
        </p:txBody>
      </p:sp>
      <p:sp>
        <p:nvSpPr>
          <p:cNvPr id="6" name="节编号"/>
          <p:cNvSpPr>
            <a:spLocks noGrp="1"/>
          </p:cNvSpPr>
          <p:nvPr>
            <p:ph type="body" sz="quarter" idx="13"/>
            <p:custDataLst>
              <p:tags r:id="rId3"/>
            </p:custDataLst>
          </p:nvPr>
        </p:nvSpPr>
        <p:spPr/>
        <p:txBody>
          <a:bodyPr/>
          <a:lstStyle/>
          <a:p>
            <a:r>
              <a:rPr lang="en-US" altLang="zh-CN"/>
              <a:t>02</a:t>
            </a:r>
            <a:endParaRPr lang="en-US" altLang="zh-CN"/>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项目</a:t>
            </a:r>
            <a:r>
              <a:rPr lang="zh-CN" altLang="en-US"/>
              <a:t>目标</a:t>
            </a:r>
            <a:endParaRPr lang="zh-CN" altLang="en-US"/>
          </a:p>
        </p:txBody>
      </p:sp>
      <p:sp>
        <p:nvSpPr>
          <p:cNvPr id="3" name="内容占位符 2"/>
          <p:cNvSpPr>
            <a:spLocks noGrp="1"/>
          </p:cNvSpPr>
          <p:nvPr>
            <p:ph idx="1"/>
          </p:nvPr>
        </p:nvSpPr>
        <p:spPr>
          <a:xfrm>
            <a:off x="838200" y="1224280"/>
            <a:ext cx="10965180" cy="4813300"/>
          </a:xfrm>
        </p:spPr>
        <p:txBody>
          <a:bodyPr>
            <a:normAutofit lnSpcReduction="20000"/>
          </a:bodyPr>
          <a:p>
            <a:r>
              <a:rPr lang="zh-CN" altLang="en-US">
                <a:sym typeface="+mn-ea"/>
              </a:rPr>
              <a:t>根据Final.csv数据集，我们可以就全球互联网用户总数、移动端互联网订阅数、互联网使用人数比例、宽带订阅数等数据进行分析和可视化。</a:t>
            </a:r>
            <a:endParaRPr lang="zh-CN" altLang="en-US"/>
          </a:p>
          <a:p>
            <a:r>
              <a:rPr lang="zh-CN" altLang="en-US"/>
              <a:t>最终，我们得到以下板块的分析与呈现：</a:t>
            </a:r>
            <a:endParaRPr lang="zh-CN" altLang="en-US"/>
          </a:p>
          <a:p>
            <a:r>
              <a:rPr lang="zh-CN" altLang="en-US"/>
              <a:t>1：针对2020年互联网数据分析</a:t>
            </a:r>
            <a:endParaRPr lang="zh-CN" altLang="en-US"/>
          </a:p>
          <a:p>
            <a:r>
              <a:rPr lang="zh-CN" altLang="en-US"/>
              <a:t>绘制 2020 年各个国家地区的用户占比饼图和柱状图，展示全球互联网用户占比的分布情况和差异。</a:t>
            </a:r>
            <a:endParaRPr lang="zh-CN" altLang="en-US"/>
          </a:p>
          <a:p>
            <a:r>
              <a:rPr lang="zh-CN" altLang="en-US"/>
              <a:t>绘制 2020 年各国家地区互联网用户占比分布直方图，展示全球互联网用户占比的分布特征和偏态。</a:t>
            </a:r>
            <a:endParaRPr lang="zh-CN" altLang="en-US"/>
          </a:p>
          <a:p>
            <a:r>
              <a:rPr lang="zh-CN" altLang="en-US"/>
              <a:t>绘制 2020 年个国家地区互联网用户占比和移动互联网订阅量的散点图，并利用线性回归模型分析两者之间的相关性。</a:t>
            </a:r>
            <a:endParaRPr lang="zh-CN" altLang="en-US"/>
          </a:p>
          <a:p>
            <a:r>
              <a:rPr lang="zh-CN" altLang="en-US"/>
              <a:t>2：结合多年数据进行分析</a:t>
            </a:r>
            <a:endParaRPr lang="zh-CN" altLang="en-US"/>
          </a:p>
          <a:p>
            <a:r>
              <a:rPr lang="zh-CN" altLang="en-US"/>
              <a:t>绘制每一年互联网用户的比例最大的三个国家地区名的词云，展示全球互联网领域的优势和影响力。</a:t>
            </a:r>
            <a:endParaRPr lang="zh-CN" altLang="en-US"/>
          </a:p>
          <a:p>
            <a:r>
              <a:rPr lang="zh-CN" altLang="en-US"/>
              <a:t>对中国互联网用户数据进行分析和可视化，展示中国在互联网领域的发展水平和潜力，并利用多元线性回归模型预测中国互联网到 2050 年的总用户数。</a:t>
            </a: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a:t>
            </a:r>
            <a:r>
              <a:rPr lang="zh-CN" altLang="en-US"/>
              <a:t>读取</a:t>
            </a:r>
            <a:endParaRPr lang="zh-CN" altLang="en-US"/>
          </a:p>
        </p:txBody>
      </p:sp>
      <p:sp>
        <p:nvSpPr>
          <p:cNvPr id="3" name="内容占位符 2"/>
          <p:cNvSpPr>
            <a:spLocks noGrp="1"/>
          </p:cNvSpPr>
          <p:nvPr>
            <p:ph idx="1"/>
          </p:nvPr>
        </p:nvSpPr>
        <p:spPr>
          <a:xfrm>
            <a:off x="838200" y="2044485"/>
            <a:ext cx="10515600" cy="4813200"/>
          </a:xfrm>
        </p:spPr>
        <p:txBody>
          <a:bodyPr/>
          <a:p>
            <a:r>
              <a:rPr lang="zh-CN" altLang="en-US" sz="2400"/>
              <a:t>使用 </a:t>
            </a:r>
            <a:r>
              <a:rPr lang="en-US" altLang="zh-CN" sz="2400"/>
              <a:t>pandas</a:t>
            </a:r>
            <a:r>
              <a:rPr lang="zh-CN" altLang="en-US" sz="2400"/>
              <a:t>库中的read_csv 函数来读取 Final.csv 文件</a:t>
            </a:r>
            <a:endParaRPr lang="zh-CN" altLang="en-US" sz="2400"/>
          </a:p>
          <a:p>
            <a:endParaRPr lang="zh-CN" altLang="en-US" sz="2400"/>
          </a:p>
          <a:p>
            <a:r>
              <a:rPr lang="zh-CN" altLang="en-US" sz="2400"/>
              <a:t>同时，定义函数set_seaborn_properties与get_2020_entities_dataframe来实现配置seaborn主题以及获取2020单年数据</a:t>
            </a:r>
            <a:endParaRPr lang="zh-CN" altLang="en-US" sz="240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p:txBody>
          <a:bodyPr/>
          <a:lstStyle/>
          <a:p>
            <a:r>
              <a:rPr lang="zh-CN" altLang="en-US"/>
              <a:t>数据分析与</a:t>
            </a:r>
            <a:r>
              <a:rPr lang="zh-CN" altLang="en-US"/>
              <a:t>可视化</a:t>
            </a:r>
            <a:endParaRPr lang="zh-CN" altLang="en-US"/>
          </a:p>
        </p:txBody>
      </p:sp>
      <p:sp>
        <p:nvSpPr>
          <p:cNvPr id="5" name="副标题"/>
          <p:cNvSpPr>
            <a:spLocks noGrp="1"/>
          </p:cNvSpPr>
          <p:nvPr>
            <p:ph type="body" idx="1"/>
            <p:custDataLst>
              <p:tags r:id="rId2"/>
            </p:custDataLst>
          </p:nvPr>
        </p:nvSpPr>
        <p:spPr/>
        <p:txBody>
          <a:bodyPr/>
          <a:lstStyle/>
          <a:p>
            <a:r>
              <a:rPr lang="zh-CN" altLang="en-US"/>
              <a:t>项目内容</a:t>
            </a:r>
            <a:r>
              <a:rPr lang="zh-CN" altLang="en-US"/>
              <a:t>讲解</a:t>
            </a:r>
            <a:endParaRPr lang="zh-CN" altLang="en-US"/>
          </a:p>
        </p:txBody>
      </p:sp>
      <p:sp>
        <p:nvSpPr>
          <p:cNvPr id="6" name="节编号"/>
          <p:cNvSpPr>
            <a:spLocks noGrp="1"/>
          </p:cNvSpPr>
          <p:nvPr>
            <p:ph type="body" sz="quarter" idx="13"/>
            <p:custDataLst>
              <p:tags r:id="rId3"/>
            </p:custDataLst>
          </p:nvPr>
        </p:nvSpPr>
        <p:spPr/>
        <p:txBody>
          <a:bodyPr/>
          <a:lstStyle/>
          <a:p>
            <a:r>
              <a:rPr lang="en-US" altLang="zh-CN"/>
              <a:t>03</a:t>
            </a:r>
            <a:endParaRPr lang="en-US" altLang="zh-CN"/>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10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0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10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0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10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10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10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10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10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14.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101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213_1*a*1"/>
  <p:tag name="KSO_WM_TEMPLATE_CATEGORY" val="custom"/>
  <p:tag name="KSO_WM_TEMPLATE_INDEX" val="20231213"/>
  <p:tag name="KSO_WM_UNIT_LAYERLEVEL" val="1"/>
  <p:tag name="KSO_WM_TAG_VERSION" val="1.0"/>
  <p:tag name="KSO_WM_BEAUTIFY_FLAG" val="#wm#"/>
  <p:tag name="KSO_WM_UNIT_PRESET_TEXT" val="单击此处&#10;添加文档标题"/>
</p:tagLst>
</file>

<file path=ppt/tags/tag1016.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1213_1*b*1"/>
  <p:tag name="KSO_WM_TEMPLATE_CATEGORY" val="custom"/>
  <p:tag name="KSO_WM_TEMPLATE_INDEX" val="20231213"/>
  <p:tag name="KSO_WM_UNIT_LAYERLEVEL" val="1"/>
  <p:tag name="KSO_WM_TAG_VERSION" val="1.0"/>
  <p:tag name="KSO_WM_BEAUTIFY_FLAG" val="#wm#"/>
  <p:tag name="KSO_WM_UNIT_PRESET_TEXT" val="单击此处添加副标题"/>
</p:tagLst>
</file>

<file path=ppt/tags/tag1017.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1213_1*f*4"/>
  <p:tag name="KSO_WM_TEMPLATE_CATEGORY" val="custom"/>
  <p:tag name="KSO_WM_TEMPLATE_INDEX" val="20231213"/>
  <p:tag name="KSO_WM_UNIT_LAYERLEVEL" val="1"/>
  <p:tag name="KSO_WM_TAG_VERSION" val="1.0"/>
  <p:tag name="KSO_WM_BEAUTIFY_FLAG" val="#wm#"/>
  <p:tag name="KSO_WM_UNIT_PRESET_TEXT" val="汇报人：WPS"/>
</p:tagLst>
</file>

<file path=ppt/tags/tag1018.xml><?xml version="1.0" encoding="utf-8"?>
<p:tagLst xmlns:p="http://schemas.openxmlformats.org/presentationml/2006/main">
  <p:tag name="KSO_WM_SLIDE_ID" val="custom20231213_1"/>
  <p:tag name="KSO_WM_TEMPLATE_SUBCATEGORY" val="29"/>
  <p:tag name="KSO_WM_TEMPLATE_MASTER_TYPE" val="0"/>
  <p:tag name="KSO_WM_TEMPLATE_COLOR_TYPE" val="0"/>
  <p:tag name="KSO_WM_SLIDE_ITEM_CNT" val="0"/>
  <p:tag name="KSO_WM_SLIDE_INDEX" val="1"/>
  <p:tag name="KSO_WM_TAG_VERSION" val="1.0"/>
  <p:tag name="KSO_WM_BEAUTIFY_FLAG" val="#wm#"/>
  <p:tag name="KSO_WM_TEMPLATE_CATEGORY" val="custom"/>
  <p:tag name="KSO_WM_TEMPLATE_INDEX" val="20231213"/>
  <p:tag name="KSO_WM_SLIDE_LAYOUT" val="a_b_f"/>
  <p:tag name="KSO_WM_SLIDE_LAYOUT_CNT" val="1_1_1"/>
  <p:tag name="KSO_WM_SLIDE_TYPE" val="title"/>
  <p:tag name="KSO_WM_SLIDE_SUBTYPE" val="pureTxt"/>
  <p:tag name="KSO_WM_TEMPLATE_THUMBS_INDEX" val="1、9"/>
  <p:tag name="KSO_WM_SPECIAL_SOURCE" val="bdnull"/>
</p:tagLst>
</file>

<file path=ppt/tags/tag10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4*a*1"/>
  <p:tag name="KSO_WM_TEMPLATE_CATEGORY" val="custom"/>
  <p:tag name="KSO_WM_TEMPLATE_INDEX" val="20231213"/>
  <p:tag name="KSO_WM_UNIT_LAYERLEVEL" val="1"/>
  <p:tag name="KSO_WM_TAG_VERSION" val="1.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PRESET_TEXT" val="目录"/>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0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213_4*l_h_i*1_1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01"/>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1213_4*l_h_a*1_1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添加目录项标题"/>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2.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31213_4*l_h_i*1_1_2"/>
  <p:tag name="KSO_WM_TEMPLATE_CATEGORY" val="custom"/>
  <p:tag name="KSO_WM_TEMPLATE_INDEX" val="20231213"/>
  <p:tag name="KSO_WM_UNIT_LAYERLEVEL" val="1_1_1"/>
  <p:tag name="KSO_WM_TAG_VERSION" val="1.0"/>
  <p:tag name="KSO_WM_BEAUTIFY_FLAG" val="#wm#"/>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solidLine&quot;:{&quot;brightness&quot;:0,&quot;colorType&quot;:1,&quot;foreColorIndex&quot;:13,&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1213_4*l_h_i*1_2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02"/>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1213_4*l_h_a*1_2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添加目录项标题"/>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5.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31213_4*l_h_i*1_2_2"/>
  <p:tag name="KSO_WM_TEMPLATE_CATEGORY" val="custom"/>
  <p:tag name="KSO_WM_TEMPLATE_INDEX" val="20231213"/>
  <p:tag name="KSO_WM_UNIT_LAYERLEVEL" val="1_1_1"/>
  <p:tag name="KSO_WM_TAG_VERSION" val="1.0"/>
  <p:tag name="KSO_WM_BEAUTIFY_FLAG" val="#wm#"/>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solidLine&quot;:{&quot;brightness&quot;:0,&quot;colorType&quot;:1,&quot;foreColorIndex&quot;:13,&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1213_4*l_h_i*1_3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03"/>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1213_4*l_h_a*1_3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添加目录项标题"/>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8.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31213_4*l_h_i*1_3_2"/>
  <p:tag name="KSO_WM_TEMPLATE_CATEGORY" val="custom"/>
  <p:tag name="KSO_WM_TEMPLATE_INDEX" val="20231213"/>
  <p:tag name="KSO_WM_UNIT_LAYERLEVEL" val="1_1_1"/>
  <p:tag name="KSO_WM_TAG_VERSION" val="1.0"/>
  <p:tag name="KSO_WM_BEAUTIFY_FLAG" val="#wm#"/>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solidLine&quot;:{&quot;brightness&quot;:0,&quot;colorType&quot;:1,&quot;foreColorIndex&quot;:13,&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1213_4*l_h_i*1_4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04"/>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10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1213_4*l_h_a*1_4_1"/>
  <p:tag name="KSO_WM_TEMPLATE_CATEGORY" val="custom"/>
  <p:tag name="KSO_WM_TEMPLATE_INDEX" val="20231213"/>
  <p:tag name="KSO_WM_UNIT_LAYERLEVEL" val="1_1_1"/>
  <p:tag name="KSO_WM_TAG_VERSION" val="1.0"/>
  <p:tag name="KSO_WM_BEAUTIFY_FLAG" val="#wm#"/>
  <p:tag name="KSO_WM_DIAGRAM_VERSION" val="3"/>
  <p:tag name="KSO_WM_DIAGRAM_COLOR_TEXT_CAN_REMOVE" val="n"/>
  <p:tag name="KSO_WM_DIAGRAM_GROUP_CODE" val="l1-1"/>
  <p:tag name="KSO_WM_UNIT_PRESET_TEXT" val="添加目录项标题"/>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31.xml><?xml version="1.0" encoding="utf-8"?>
<p:tagLst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31213_4*l_h_i*1_4_2"/>
  <p:tag name="KSO_WM_TEMPLATE_CATEGORY" val="custom"/>
  <p:tag name="KSO_WM_TEMPLATE_INDEX" val="20231213"/>
  <p:tag name="KSO_WM_UNIT_LAYERLEVEL" val="1_1_1"/>
  <p:tag name="KSO_WM_TAG_VERSION" val="1.0"/>
  <p:tag name="KSO_WM_BEAUTIFY_FLAG" val="#wm#"/>
  <p:tag name="KSO_WM_DIAGRAM_MAX_ITEMCNT" val="6"/>
  <p:tag name="KSO_WM_DIAGRAM_MIN_ITEMCNT" val="2"/>
  <p:tag name="KSO_WM_DIAGRAM_VIRTUALLY_FRAME" val="{&quot;height&quot;:398.35,&quot;width&quot;:481}"/>
  <p:tag name="KSO_WM_DIAGRAM_COLOR_MATCH_VALUE" val="{&quot;shape&quot;:{&quot;fill&quot;:{&quot;type&quot;:0},&quot;glow&quot;:{&quot;colorType&quot;:0},&quot;line&quot;:{&quot;solidLine&quot;:{&quot;brightness&quot;:0,&quot;colorType&quot;:1,&quot;foreColorIndex&quot;:13,&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32.xml><?xml version="1.0" encoding="utf-8"?>
<p:tagLst xmlns:p="http://schemas.openxmlformats.org/presentationml/2006/main">
  <p:tag name="KSO_WM_SLIDE_ID" val="custom20231213_4"/>
  <p:tag name="KSO_WM_TEMPLATE_SUBCATEGORY" val="29"/>
  <p:tag name="KSO_WM_TEMPLATE_MASTER_TYPE" val="0"/>
  <p:tag name="KSO_WM_TEMPLATE_COLOR_TYPE" val="0"/>
  <p:tag name="KSO_WM_SLIDE_ITEM_CNT" val="4"/>
  <p:tag name="KSO_WM_SLIDE_INDEX" val="4"/>
  <p:tag name="KSO_WM_TAG_VERSION" val="1.0"/>
  <p:tag name="KSO_WM_BEAUTIFY_FLAG" val="#wm#"/>
  <p:tag name="KSO_WM_TEMPLATE_CATEGORY" val="custom"/>
  <p:tag name="KSO_WM_TEMPLATE_INDEX" val="20231213"/>
  <p:tag name="KSO_WM_SLIDE_LAYOUT" val="a_l"/>
  <p:tag name="KSO_WM_SLIDE_LAYOUT_CNT" val="1_1"/>
  <p:tag name="KSO_WM_SLIDE_TYPE" val="contents"/>
  <p:tag name="KSO_WM_SLIDE_SUBTYPE" val="diag"/>
  <p:tag name="KSO_WM_DIAGRAM_GROUP_CODE" val="l1-1"/>
  <p:tag name="KSO_WM_SLIDE_DIAGTYPE" val="l"/>
  <p:tag name="KSO_WM_SPECIAL_SOURCE" val="bdnull"/>
</p:tagLst>
</file>

<file path=ppt/tags/tag10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VALUE" val="21"/>
  <p:tag name="KSO_WM_UNIT_PRESET_TEXT" val="单击添加章节标题"/>
</p:tagLst>
</file>

<file path=ppt/tags/tag10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b*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35"/>
  <p:tag name="KSO_WM_UNIT_TYPE" val="b"/>
  <p:tag name="KSO_WM_UNIT_INDEX" val="1"/>
  <p:tag name="KSO_WM_UNIT_PRESET_TEXT" val="章节副标题"/>
</p:tagLst>
</file>

<file path=ppt/tags/tag103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213_7*e*1"/>
  <p:tag name="KSO_WM_TEMPLATE_CATEGORY" val="custom"/>
  <p:tag name="KSO_WM_TEMPLATE_INDEX" val="20231213"/>
  <p:tag name="KSO_WM_UNIT_LAYERLEVEL" val="1"/>
  <p:tag name="KSO_WM_TAG_VERSION" val="1.0"/>
  <p:tag name="KSO_WM_BEAUTIFY_FLAG" val="#wm#"/>
  <p:tag name="KSO_WM_UNIT_NOCLEAR" val="0"/>
  <p:tag name="KSO_WM_UNIT_VALUE" val="13"/>
  <p:tag name="KSO_WM_UNIT_TYPE" val="e"/>
  <p:tag name="KSO_WM_UNIT_INDEX" val="1"/>
  <p:tag name="KSO_WM_UNIT_PRESET_TEXT" val="01"/>
</p:tagLst>
</file>

<file path=ppt/tags/tag1036.xml><?xml version="1.0" encoding="utf-8"?>
<p:tagLst xmlns:p="http://schemas.openxmlformats.org/presentationml/2006/main">
  <p:tag name="KSO_WM_SLIDE_ID" val="custom20231213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1213"/>
  <p:tag name="KSO_WM_SLIDE_TYPE" val="sectionTitle"/>
  <p:tag name="KSO_WM_SLIDE_SUBTYPE" val="pureTxt"/>
  <p:tag name="KSO_WM_SLIDE_LAYOUT" val="a_b_e"/>
  <p:tag name="KSO_WM_SLIDE_LAYOUT_CNT" val="1_1_1"/>
  <p:tag name="KSO_WM_SPECIAL_SOURCE" val="bdnull"/>
</p:tagLst>
</file>

<file path=ppt/tags/tag10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8*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0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8*f*1"/>
  <p:tag name="KSO_WM_TEMPLATE_CATEGORY" val="custom"/>
  <p:tag name="KSO_WM_TEMPLATE_INDEX" val="20231213"/>
  <p:tag name="KSO_WM_UNIT_LAYERLEVEL" val="1"/>
  <p:tag name="KSO_WM_TAG_VERSION" val="1.0"/>
  <p:tag name="KSO_WM_BEAUTIFY_FLAG" val="#wm#"/>
  <p:tag name="KSO_WM_UNIT_SUBTYPE" val="a"/>
  <p:tag name="KSO_WM_UNIT_NOCLEAR" val="0"/>
  <p:tag name="KSO_WM_UNIT_VALUE" val="330"/>
  <p:tag name="KSO_WM_UNIT_TYPE" val="f"/>
  <p:tag name="KSO_WM_UNIT_INDEX" val="1"/>
  <p:tag name="KSO_WM_UNIT_PRESET_TEXT" val="单击此处输入你的正文"/>
</p:tagLst>
</file>

<file path=ppt/tags/tag1039.xml><?xml version="1.0" encoding="utf-8"?>
<p:tagLst xmlns:p="http://schemas.openxmlformats.org/presentationml/2006/main">
  <p:tag name="KSO_WM_SLIDE_ID" val="custom20231213_8"/>
  <p:tag name="KSO_WM_TEMPLATE_SUBCATEGORY" val="29"/>
  <p:tag name="KSO_WM_TEMPLATE_MASTER_TYPE" val="0"/>
  <p:tag name="KSO_WM_TEMPLATE_COLOR_TYPE" val="0"/>
  <p:tag name="KSO_WM_SLIDE_ITEM_CNT" val="0"/>
  <p:tag name="KSO_WM_SLIDE_INDEX" val="8"/>
  <p:tag name="KSO_WM_TAG_VERSION" val="1.0"/>
  <p:tag name="KSO_WM_BEAUTIFY_FLAG" val="#wm#"/>
  <p:tag name="KSO_WM_TEMPLATE_CATEGORY" val="custom"/>
  <p:tag name="KSO_WM_TEMPLATE_INDEX" val="20231213"/>
  <p:tag name="KSO_WM_SLIDE_TYPE" val="text"/>
  <p:tag name="KSO_WM_SLIDE_SUBTYPE" val="pureTxt"/>
  <p:tag name="KSO_WM_SLIDE_SIZE" val="828*457"/>
  <p:tag name="KSO_WM_SLIDE_POSITION" val="66*28"/>
  <p:tag name="KSO_WM_SLIDE_LAYOUT" val="a_f"/>
  <p:tag name="KSO_WM_SLIDE_LAYOUT_CNT" val="1_1"/>
  <p:tag name="KSO_WM_SPECIAL_SOURCE" val="bdnull"/>
</p:tagLst>
</file>

<file path=ppt/tags/tag10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1040.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VALUE" val="21"/>
  <p:tag name="KSO_WM_UNIT_PRESET_TEXT" val="单击添加章节标题"/>
</p:tagLst>
</file>

<file path=ppt/tags/tag10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b*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35"/>
  <p:tag name="KSO_WM_UNIT_TYPE" val="b"/>
  <p:tag name="KSO_WM_UNIT_INDEX" val="1"/>
  <p:tag name="KSO_WM_UNIT_PRESET_TEXT" val="章节副标题"/>
</p:tagLst>
</file>

<file path=ppt/tags/tag104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213_7*e*1"/>
  <p:tag name="KSO_WM_TEMPLATE_CATEGORY" val="custom"/>
  <p:tag name="KSO_WM_TEMPLATE_INDEX" val="20231213"/>
  <p:tag name="KSO_WM_UNIT_LAYERLEVEL" val="1"/>
  <p:tag name="KSO_WM_TAG_VERSION" val="1.0"/>
  <p:tag name="KSO_WM_BEAUTIFY_FLAG" val="#wm#"/>
  <p:tag name="KSO_WM_UNIT_NOCLEAR" val="0"/>
  <p:tag name="KSO_WM_UNIT_VALUE" val="13"/>
  <p:tag name="KSO_WM_UNIT_TYPE" val="e"/>
  <p:tag name="KSO_WM_UNIT_INDEX" val="1"/>
  <p:tag name="KSO_WM_UNIT_PRESET_TEXT" val="01"/>
</p:tagLst>
</file>

<file path=ppt/tags/tag1044.xml><?xml version="1.0" encoding="utf-8"?>
<p:tagLst xmlns:p="http://schemas.openxmlformats.org/presentationml/2006/main">
  <p:tag name="KSO_WM_SLIDE_ID" val="custom20231213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1213"/>
  <p:tag name="KSO_WM_SLIDE_TYPE" val="sectionTitle"/>
  <p:tag name="KSO_WM_SLIDE_SUBTYPE" val="pureTxt"/>
  <p:tag name="KSO_WM_SLIDE_LAYOUT" val="a_b_e"/>
  <p:tag name="KSO_WM_SLIDE_LAYOUT_CNT" val="1_1_1"/>
  <p:tag name="KSO_WM_SPECIAL_SOURCE" val="bdnull"/>
</p:tagLst>
</file>

<file path=ppt/tags/tag1045.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46.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VALUE" val="21"/>
  <p:tag name="KSO_WM_UNIT_PRESET_TEXT" val="单击添加章节标题"/>
</p:tagLst>
</file>

<file path=ppt/tags/tag10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b*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35"/>
  <p:tag name="KSO_WM_UNIT_TYPE" val="b"/>
  <p:tag name="KSO_WM_UNIT_INDEX" val="1"/>
  <p:tag name="KSO_WM_UNIT_PRESET_TEXT" val="章节副标题"/>
</p:tagLst>
</file>

<file path=ppt/tags/tag104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213_7*e*1"/>
  <p:tag name="KSO_WM_TEMPLATE_CATEGORY" val="custom"/>
  <p:tag name="KSO_WM_TEMPLATE_INDEX" val="20231213"/>
  <p:tag name="KSO_WM_UNIT_LAYERLEVEL" val="1"/>
  <p:tag name="KSO_WM_TAG_VERSION" val="1.0"/>
  <p:tag name="KSO_WM_BEAUTIFY_FLAG" val="#wm#"/>
  <p:tag name="KSO_WM_UNIT_NOCLEAR" val="0"/>
  <p:tag name="KSO_WM_UNIT_VALUE" val="13"/>
  <p:tag name="KSO_WM_UNIT_TYPE" val="e"/>
  <p:tag name="KSO_WM_UNIT_INDEX" val="1"/>
  <p:tag name="KSO_WM_UNIT_PRESET_TEXT" val="0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50.xml><?xml version="1.0" encoding="utf-8"?>
<p:tagLst xmlns:p="http://schemas.openxmlformats.org/presentationml/2006/main">
  <p:tag name="KSO_WM_SLIDE_ID" val="custom20231213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1213"/>
  <p:tag name="KSO_WM_SLIDE_TYPE" val="sectionTitle"/>
  <p:tag name="KSO_WM_SLIDE_SUBTYPE" val="pureTxt"/>
  <p:tag name="KSO_WM_SLIDE_LAYOUT" val="a_b_e"/>
  <p:tag name="KSO_WM_SLIDE_LAYOUT_CNT" val="1_1_1"/>
  <p:tag name="KSO_WM_SPECIAL_SOURCE" val="bdnull"/>
</p:tagLst>
</file>

<file path=ppt/tags/tag1051.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2.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3.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4.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5.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6.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7.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8.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59.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060.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1.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2.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3.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4.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5.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6.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7.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8.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69.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10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TYPE" val="a"/>
  <p:tag name="KSO_WM_UNIT_INDEX" val="1"/>
  <p:tag name="KSO_WM_UNIT_VALUE" val="21"/>
  <p:tag name="KSO_WM_UNIT_PRESET_TEXT" val="单击添加章节标题"/>
</p:tagLst>
</file>

<file path=ppt/tags/tag10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7*b*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35"/>
  <p:tag name="KSO_WM_UNIT_TYPE" val="b"/>
  <p:tag name="KSO_WM_UNIT_INDEX" val="1"/>
  <p:tag name="KSO_WM_UNIT_PRESET_TEXT" val="章节副标题"/>
</p:tagLst>
</file>

<file path=ppt/tags/tag107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1213_7*e*1"/>
  <p:tag name="KSO_WM_TEMPLATE_CATEGORY" val="custom"/>
  <p:tag name="KSO_WM_TEMPLATE_INDEX" val="20231213"/>
  <p:tag name="KSO_WM_UNIT_LAYERLEVEL" val="1"/>
  <p:tag name="KSO_WM_TAG_VERSION" val="1.0"/>
  <p:tag name="KSO_WM_BEAUTIFY_FLAG" val="#wm#"/>
  <p:tag name="KSO_WM_UNIT_NOCLEAR" val="0"/>
  <p:tag name="KSO_WM_UNIT_VALUE" val="13"/>
  <p:tag name="KSO_WM_UNIT_TYPE" val="e"/>
  <p:tag name="KSO_WM_UNIT_INDEX" val="1"/>
  <p:tag name="KSO_WM_UNIT_PRESET_TEXT" val="01"/>
</p:tagLst>
</file>

<file path=ppt/tags/tag1073.xml><?xml version="1.0" encoding="utf-8"?>
<p:tagLst xmlns:p="http://schemas.openxmlformats.org/presentationml/2006/main">
  <p:tag name="KSO_WM_SLIDE_ID" val="custom20231213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1213"/>
  <p:tag name="KSO_WM_SLIDE_TYPE" val="sectionTitle"/>
  <p:tag name="KSO_WM_SLIDE_SUBTYPE" val="pureTxt"/>
  <p:tag name="KSO_WM_SLIDE_LAYOUT" val="a_b_e"/>
  <p:tag name="KSO_WM_SLIDE_LAYOUT_CNT" val="1_1_1"/>
  <p:tag name="KSO_WM_SPECIAL_SOURCE" val="bdnull"/>
</p:tagLst>
</file>

<file path=ppt/tags/tag1074.xml><?xml version="1.0" encoding="utf-8"?>
<p:tagLst xmlns:p="http://schemas.openxmlformats.org/presentationml/2006/main">
  <p:tag name="KSO_WM_BEAUTIFY_FLAG" val="#wm#"/>
  <p:tag name="KSO_WM_TEMPLATE_CATEGORY" val="custom"/>
  <p:tag name="KSO_WM_TEMPLATE_INDEX" val="20231213"/>
  <p:tag name="KSO_WM_SPECIAL_SOURCE" val="bdnull"/>
</p:tagLst>
</file>

<file path=ppt/tags/tag10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9*a*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 name="KSO_WM_UNIT_PRESET_TEXT" val="感谢观看"/>
</p:tagLst>
</file>

<file path=ppt/tags/tag10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9*b*1"/>
  <p:tag name="KSO_WM_TEMPLATE_CATEGORY" val="custom"/>
  <p:tag name="KSO_WM_TEMPLATE_INDEX" val="20231213"/>
  <p:tag name="KSO_WM_UNIT_LAYERLEVEL" val="1"/>
  <p:tag name="KSO_WM_TAG_VERSION" val="1.0"/>
  <p:tag name="KSO_WM_BEAUTIFY_FLAG" val="#wm#"/>
  <p:tag name="KSO_WM_UNIT_ISCONTENTSTITLE" val="0"/>
  <p:tag name="KSO_WM_UNIT_ISNUMDGMTITLE" val="0"/>
  <p:tag name="KSO_WM_UNIT_NOCLEAR" val="0"/>
  <p:tag name="KSO_WM_UNIT_VALUE" val="80"/>
  <p:tag name="KSO_WM_UNIT_TYPE" val="b"/>
  <p:tag name="KSO_WM_UNIT_INDEX" val="1"/>
  <p:tag name="KSO_WM_UNIT_PRESET_TEXT" val="Thank you"/>
</p:tagLst>
</file>

<file path=ppt/tags/tag10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213_9*f*4"/>
  <p:tag name="KSO_WM_TEMPLATE_CATEGORY" val="custom"/>
  <p:tag name="KSO_WM_TEMPLATE_INDEX" val="20231213"/>
  <p:tag name="KSO_WM_UNIT_LAYERLEVEL" val="1"/>
  <p:tag name="KSO_WM_TAG_VERSION" val="1.0"/>
  <p:tag name="KSO_WM_BEAUTIFY_FLAG" val="#wm#"/>
  <p:tag name="KSO_WM_UNIT_SUBTYPE" val="b"/>
  <p:tag name="KSO_WM_UNIT_NOCLEAR" val="0"/>
  <p:tag name="KSO_WM_UNIT_VALUE" val="8"/>
  <p:tag name="KSO_WM_UNIT_TYPE" val="f"/>
  <p:tag name="KSO_WM_UNIT_INDEX" val="4"/>
  <p:tag name="KSO_WM_UNIT_PRESET_TEXT" val="汇报人：WPS"/>
</p:tagLst>
</file>

<file path=ppt/tags/tag1078.xml><?xml version="1.0" encoding="utf-8"?>
<p:tagLst xmlns:p="http://schemas.openxmlformats.org/presentationml/2006/main">
  <p:tag name="KSO_WM_SLIDE_ID" val="custom20231213_9"/>
  <p:tag name="KSO_WM_TEMPLATE_SUBCATEGORY" val="29"/>
  <p:tag name="KSO_WM_TEMPLATE_MASTER_TYPE" val="0"/>
  <p:tag name="KSO_WM_TEMPLATE_COLOR_TYPE" val="0"/>
  <p:tag name="KSO_WM_SLIDE_ITEM_CNT" val="0"/>
  <p:tag name="KSO_WM_SLIDE_INDEX" val="9"/>
  <p:tag name="KSO_WM_TAG_VERSION" val="1.0"/>
  <p:tag name="KSO_WM_BEAUTIFY_FLAG" val="#wm#"/>
  <p:tag name="KSO_WM_TEMPLATE_CATEGORY" val="custom"/>
  <p:tag name="KSO_WM_TEMPLATE_INDEX" val="20231213"/>
  <p:tag name="KSO_WM_SLIDE_TYPE" val="endPage"/>
  <p:tag name="KSO_WM_SLIDE_SUBTYPE" val="pureTxt"/>
  <p:tag name="KSO_WM_SLIDE_LAYOUT" val="a_b_f"/>
  <p:tag name="KSO_WM_SLIDE_LAYOUT_CNT" val="1_1_1"/>
  <p:tag name="KSO_WM_SPECIAL_SOURCE" val="bdnull"/>
</p:tagLst>
</file>

<file path=ppt/tags/tag1079.xml><?xml version="1.0" encoding="utf-8"?>
<p:tagLst xmlns:p="http://schemas.openxmlformats.org/presentationml/2006/main">
  <p:tag name="COMMONDATA" val="eyJoZGlkIjoiZjQyZTJmZjJmYTVlMmQ5MmU5OTMyMTM0NzEyYmVjMWMifQ=="/>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6.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18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4.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2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26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2.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33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41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8.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49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6.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57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4.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5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2.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72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7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7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7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7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7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7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7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7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780.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7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7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7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7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7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7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8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8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8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8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8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8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80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8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8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8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8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8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8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8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8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8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8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8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8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8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8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8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8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8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8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8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8.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8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8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8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8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8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8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8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8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8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8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8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8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88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8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8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8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8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8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8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8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9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9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9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9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9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9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9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9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9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9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9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9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9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9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213"/>
</p:tagLst>
</file>

<file path=ppt/tags/tag9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6.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1213"/>
  <p:tag name="KSO_WM_TEMPLATE_THUMBS_INDEX" val="1、9"/>
</p:tagLst>
</file>

<file path=ppt/tags/tag9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9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9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9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9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9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9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9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9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9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9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9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9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9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9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f*1"/>
  <p:tag name="KSO_WM_UNIT_LAYERLEVEL" val="1"/>
  <p:tag name="KSO_WM_TAG_VERSION" val="1.0"/>
  <p:tag name="KSO_WM_BEAUTIFY_FLAG" val="#wm#"/>
  <p:tag name="KSO_WM_UNIT_SUBTYPE" val="a"/>
  <p:tag name="KSO_WM_UNIT_PRESET_TEXT" val="单击此处编辑母版文本样式"/>
  <p:tag name="KSO_WM_UNIT_NOCLEAR" val="0"/>
  <p:tag name="KSO_WM_UNIT_VALUE" val="29"/>
  <p:tag name="KSO_WM_UNIT_TYPE" val="f"/>
  <p:tag name="KSO_WM_UNIT_INDEX" val="1"/>
</p:tagLst>
</file>

<file path=ppt/tags/tag96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9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9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9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9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9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9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9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9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9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9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9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9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9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9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9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9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9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heme/theme1.xml><?xml version="1.0" encoding="utf-8"?>
<a:theme xmlns:a="http://schemas.openxmlformats.org/drawingml/2006/main" name="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自定义 108">
      <a:dk1>
        <a:srgbClr val="000000"/>
      </a:dk1>
      <a:lt1>
        <a:srgbClr val="FFFFFF"/>
      </a:lt1>
      <a:dk2>
        <a:srgbClr val="001548"/>
      </a:dk2>
      <a:lt2>
        <a:srgbClr val="F5F7FF"/>
      </a:lt2>
      <a:accent1>
        <a:srgbClr val="37DD47"/>
      </a:accent1>
      <a:accent2>
        <a:srgbClr val="63C985"/>
      </a:accent2>
      <a:accent3>
        <a:srgbClr val="67C7B5"/>
      </a:accent3>
      <a:accent4>
        <a:srgbClr val="58B9CC"/>
      </a:accent4>
      <a:accent5>
        <a:srgbClr val="5381D5"/>
      </a:accent5>
      <a:accent6>
        <a:srgbClr val="4059E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4485</Words>
  <Application>WPS 演示</Application>
  <PresentationFormat>宽屏</PresentationFormat>
  <Paragraphs>182</Paragraphs>
  <Slides>31</Slides>
  <Notes>1</Notes>
  <HiddenSlides>0</HiddenSlides>
  <MMClips>0</MMClips>
  <ScaleCrop>false</ScaleCrop>
  <HeadingPairs>
    <vt:vector size="6" baseType="variant">
      <vt:variant>
        <vt:lpstr>已用的字体</vt:lpstr>
      </vt:variant>
      <vt:variant>
        <vt:i4>10</vt:i4>
      </vt:variant>
      <vt:variant>
        <vt:lpstr>主题</vt:lpstr>
      </vt:variant>
      <vt:variant>
        <vt:i4>13</vt:i4>
      </vt:variant>
      <vt:variant>
        <vt:lpstr>幻灯片标题</vt:lpstr>
      </vt:variant>
      <vt:variant>
        <vt:i4>31</vt:i4>
      </vt:variant>
    </vt:vector>
  </HeadingPairs>
  <TitlesOfParts>
    <vt:vector size="54" baseType="lpstr">
      <vt:lpstr>Arial</vt:lpstr>
      <vt:lpstr>宋体</vt:lpstr>
      <vt:lpstr>Wingdings</vt:lpstr>
      <vt:lpstr>微软雅黑</vt:lpstr>
      <vt:lpstr>汉仪旗黑</vt:lpstr>
      <vt:lpstr>微软雅黑</vt:lpstr>
      <vt:lpstr>宋体</vt:lpstr>
      <vt:lpstr>Arial Unicode MS</vt:lpstr>
      <vt:lpstr>等线</vt:lpstr>
      <vt:lpstr>汉仪中等线KW</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全球互联网用户数据分析与可视化</vt:lpstr>
      <vt:lpstr>目录</vt:lpstr>
      <vt:lpstr>项目背景</vt:lpstr>
      <vt:lpstr>背景</vt:lpstr>
      <vt:lpstr>数据来源</vt:lpstr>
      <vt:lpstr>项目实现</vt:lpstr>
      <vt:lpstr>项目目标</vt:lpstr>
      <vt:lpstr>数据读取</vt:lpstr>
      <vt:lpstr>数据分析与可视化</vt:lpstr>
      <vt:lpstr>全球用户每年各项数据分析与可视化</vt:lpstr>
      <vt:lpstr>全球用户每年各项数据分析与可视化</vt:lpstr>
      <vt:lpstr>2020年各个国家地区的用户占比饼图和柱状图绘制</vt:lpstr>
      <vt:lpstr>2020年各个国家地区的用户占比饼图和柱状图绘制</vt:lpstr>
      <vt:lpstr>2020年各个国家地区的用户占比饼图和柱状图绘制</vt:lpstr>
      <vt:lpstr>2020年各国家地区互联网用户占比分布直方图</vt:lpstr>
      <vt:lpstr>2020年各国家地区互联网用户占比分布直方图</vt:lpstr>
      <vt:lpstr>2020年个国家地区互联网用户占比和移动互联网订阅量的散点图</vt:lpstr>
      <vt:lpstr>2020年个国家地区互联网用户占比和移动互联网订阅量的散点图</vt:lpstr>
      <vt:lpstr>用每一年互联网用户的比例最大的三个国家地区名生成词云</vt:lpstr>
      <vt:lpstr>用每一年互联网用户的比例最大的三个国家地区名生成词云</vt:lpstr>
      <vt:lpstr>对中国互联网用户数据的分析与可视化</vt:lpstr>
      <vt:lpstr>对中国互联网用户数据的分析与可视化</vt:lpstr>
      <vt:lpstr>对中国互联网用户数据的分析与可视化</vt:lpstr>
      <vt:lpstr>对中国互联网用户数据的分析与可视化</vt:lpstr>
      <vt:lpstr>对中国互联网用户数据的分析与可视化</vt:lpstr>
      <vt:lpstr>对中国互联网用户数据的分析与可视化</vt:lpstr>
      <vt:lpstr>对中国互联网用户数据的分析与可视化</vt:lpstr>
      <vt:lpstr>对中国互联网用户数据的分析与可视化</vt:lpstr>
      <vt:lpstr>总结</vt:lpstr>
      <vt:lpstr>全球互联网用户数据分析与可视化项目总结</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单击此处添加文档标题</dc:title>
  <dc:creator>O365</dc:creator>
  <cp:lastModifiedBy>（？）</cp:lastModifiedBy>
  <cp:revision>60</cp:revision>
  <dcterms:created xsi:type="dcterms:W3CDTF">2023-12-01T09:30:54Z</dcterms:created>
  <dcterms:modified xsi:type="dcterms:W3CDTF">2023-12-01T09:30:54Z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EDCC659016D444281AF06665FC6CA7E6_41</vt:lpwstr>
  </property>
  <property fmtid="{D5CDD505-2E9C-101B-9397-08002B2CF9AE}" pid="3" name="KSOProductBuildVer">
    <vt:lpwstr>2052-6.0.2.8225</vt:lpwstr>
  </property>
</Properties>
</file>